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77" r:id="rId8"/>
    <p:sldId id="259" r:id="rId9"/>
    <p:sldId id="260" r:id="rId10"/>
    <p:sldId id="261" r:id="rId11"/>
    <p:sldId id="278" r:id="rId12"/>
    <p:sldId id="263" r:id="rId13"/>
    <p:sldId id="279"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Carpenter" userId="dea19a61-dc8e-477b-ae7b-a0f3128dbb0b" providerId="ADAL" clId="{A3444412-E22D-43CB-914D-4467B835412C}"/>
    <pc:docChg chg="modSld">
      <pc:chgData name="Alexis Carpenter" userId="dea19a61-dc8e-477b-ae7b-a0f3128dbb0b" providerId="ADAL" clId="{A3444412-E22D-43CB-914D-4467B835412C}" dt="2023-01-25T15:46:33.272" v="21" actId="1076"/>
      <pc:docMkLst>
        <pc:docMk/>
      </pc:docMkLst>
      <pc:sldChg chg="addSp modSp">
        <pc:chgData name="Alexis Carpenter" userId="dea19a61-dc8e-477b-ae7b-a0f3128dbb0b" providerId="ADAL" clId="{A3444412-E22D-43CB-914D-4467B835412C}" dt="2023-01-25T15:46:33.272" v="21" actId="1076"/>
        <pc:sldMkLst>
          <pc:docMk/>
          <pc:sldMk cId="2143432817" sldId="256"/>
        </pc:sldMkLst>
        <pc:spChg chg="add mod">
          <ac:chgData name="Alexis Carpenter" userId="dea19a61-dc8e-477b-ae7b-a0f3128dbb0b" providerId="ADAL" clId="{A3444412-E22D-43CB-914D-4467B835412C}" dt="2023-01-25T15:46:33.272" v="21" actId="1076"/>
          <ac:spMkLst>
            <pc:docMk/>
            <pc:sldMk cId="2143432817" sldId="256"/>
            <ac:spMk id="3" creationId="{56FD69E5-3F21-4B7A-A57B-388EC41BCC80}"/>
          </ac:spMkLst>
        </pc:spChg>
      </pc:sldChg>
    </pc:docChg>
  </pc:docChgLst>
  <pc:docChgLst>
    <pc:chgData name="Alexis Carpenter" userId="S::acarpenter@potters-gate.surrey.sch.uk::dea19a61-dc8e-477b-ae7b-a0f3128dbb0b" providerId="AD" clId="Web-{80073D02-47BF-F6DD-FF91-C540AD5F70DC}"/>
    <pc:docChg chg="modSld">
      <pc:chgData name="Alexis Carpenter" userId="S::acarpenter@potters-gate.surrey.sch.uk::dea19a61-dc8e-477b-ae7b-a0f3128dbb0b" providerId="AD" clId="Web-{80073D02-47BF-F6DD-FF91-C540AD5F70DC}" dt="2023-01-24T08:02:53.343" v="5" actId="20577"/>
      <pc:docMkLst>
        <pc:docMk/>
      </pc:docMkLst>
      <pc:sldChg chg="modSp">
        <pc:chgData name="Alexis Carpenter" userId="S::acarpenter@potters-gate.surrey.sch.uk::dea19a61-dc8e-477b-ae7b-a0f3128dbb0b" providerId="AD" clId="Web-{80073D02-47BF-F6DD-FF91-C540AD5F70DC}" dt="2023-01-24T08:02:53.343" v="5" actId="20577"/>
        <pc:sldMkLst>
          <pc:docMk/>
          <pc:sldMk cId="4029345474" sldId="260"/>
        </pc:sldMkLst>
        <pc:spChg chg="mod">
          <ac:chgData name="Alexis Carpenter" userId="S::acarpenter@potters-gate.surrey.sch.uk::dea19a61-dc8e-477b-ae7b-a0f3128dbb0b" providerId="AD" clId="Web-{80073D02-47BF-F6DD-FF91-C540AD5F70DC}" dt="2023-01-24T08:02:53.343" v="5" actId="20577"/>
          <ac:spMkLst>
            <pc:docMk/>
            <pc:sldMk cId="4029345474" sldId="260"/>
            <ac:spMk id="2" creationId="{1679257C-B007-424A-BF07-881AEA98EACB}"/>
          </ac:spMkLst>
        </pc:spChg>
      </pc:sldChg>
    </pc:docChg>
  </pc:docChgLst>
  <pc:docChgLst>
    <pc:chgData name="Alexis Carpenter" userId="dea19a61-dc8e-477b-ae7b-a0f3128dbb0b" providerId="ADAL" clId="{32D95410-A8A3-46D0-86D2-2668FAB46434}"/>
    <pc:docChg chg="custSel addSld modSld">
      <pc:chgData name="Alexis Carpenter" userId="dea19a61-dc8e-477b-ae7b-a0f3128dbb0b" providerId="ADAL" clId="{32D95410-A8A3-46D0-86D2-2668FAB46434}" dt="2023-01-24T10:25:25.573" v="691" actId="5793"/>
      <pc:docMkLst>
        <pc:docMk/>
      </pc:docMkLst>
      <pc:sldChg chg="modSp">
        <pc:chgData name="Alexis Carpenter" userId="dea19a61-dc8e-477b-ae7b-a0f3128dbb0b" providerId="ADAL" clId="{32D95410-A8A3-46D0-86D2-2668FAB46434}" dt="2023-01-24T10:25:25.573" v="691" actId="5793"/>
        <pc:sldMkLst>
          <pc:docMk/>
          <pc:sldMk cId="3416728474" sldId="269"/>
        </pc:sldMkLst>
        <pc:spChg chg="mod">
          <ac:chgData name="Alexis Carpenter" userId="dea19a61-dc8e-477b-ae7b-a0f3128dbb0b" providerId="ADAL" clId="{32D95410-A8A3-46D0-86D2-2668FAB46434}" dt="2023-01-24T10:25:25.573" v="691" actId="5793"/>
          <ac:spMkLst>
            <pc:docMk/>
            <pc:sldMk cId="3416728474" sldId="269"/>
            <ac:spMk id="3" creationId="{D466A88F-0A5C-4106-A1BA-79B789C98CC0}"/>
          </ac:spMkLst>
        </pc:spChg>
      </pc:sldChg>
      <pc:sldChg chg="addSp modSp add">
        <pc:chgData name="Alexis Carpenter" userId="dea19a61-dc8e-477b-ae7b-a0f3128dbb0b" providerId="ADAL" clId="{32D95410-A8A3-46D0-86D2-2668FAB46434}" dt="2023-01-23T17:12:29.334" v="638" actId="20577"/>
        <pc:sldMkLst>
          <pc:docMk/>
          <pc:sldMk cId="519186907" sldId="277"/>
        </pc:sldMkLst>
        <pc:spChg chg="mod">
          <ac:chgData name="Alexis Carpenter" userId="dea19a61-dc8e-477b-ae7b-a0f3128dbb0b" providerId="ADAL" clId="{32D95410-A8A3-46D0-86D2-2668FAB46434}" dt="2023-01-23T17:11:35.628" v="632" actId="14100"/>
          <ac:spMkLst>
            <pc:docMk/>
            <pc:sldMk cId="519186907" sldId="277"/>
            <ac:spMk id="2" creationId="{C6E8AD9B-B760-4E6D-9AD8-46E426106DE4}"/>
          </ac:spMkLst>
        </pc:spChg>
        <pc:spChg chg="add mod">
          <ac:chgData name="Alexis Carpenter" userId="dea19a61-dc8e-477b-ae7b-a0f3128dbb0b" providerId="ADAL" clId="{32D95410-A8A3-46D0-86D2-2668FAB46434}" dt="2023-01-23T17:12:29.334" v="638" actId="20577"/>
          <ac:spMkLst>
            <pc:docMk/>
            <pc:sldMk cId="519186907" sldId="277"/>
            <ac:spMk id="3" creationId="{3A255356-0692-4862-BE9B-934CA547FB73}"/>
          </ac:spMkLst>
        </pc:spChg>
      </pc:sldChg>
    </pc:docChg>
  </pc:docChgLst>
  <pc:docChgLst>
    <pc:chgData name="Catherine Newhall" userId="S::cnewhall@potters-gate.surrey.sch.uk::45c7aba6-55d0-4e0c-a0c8-aeeaf7bddad8" providerId="AD" clId="Web-{257778A9-1E1A-FF21-155B-532A131F8B83}"/>
    <pc:docChg chg="addSld delSld modSld">
      <pc:chgData name="Catherine Newhall" userId="S::cnewhall@potters-gate.surrey.sch.uk::45c7aba6-55d0-4e0c-a0c8-aeeaf7bddad8" providerId="AD" clId="Web-{257778A9-1E1A-FF21-155B-532A131F8B83}" dt="2023-01-23T22:41:25.408" v="215" actId="1076"/>
      <pc:docMkLst>
        <pc:docMk/>
      </pc:docMkLst>
      <pc:sldChg chg="modSp">
        <pc:chgData name="Catherine Newhall" userId="S::cnewhall@potters-gate.surrey.sch.uk::45c7aba6-55d0-4e0c-a0c8-aeeaf7bddad8" providerId="AD" clId="Web-{257778A9-1E1A-FF21-155B-532A131F8B83}" dt="2023-01-23T22:39:16.685" v="202" actId="20577"/>
        <pc:sldMkLst>
          <pc:docMk/>
          <pc:sldMk cId="79012481" sldId="257"/>
        </pc:sldMkLst>
        <pc:spChg chg="mod">
          <ac:chgData name="Catherine Newhall" userId="S::cnewhall@potters-gate.surrey.sch.uk::45c7aba6-55d0-4e0c-a0c8-aeeaf7bddad8" providerId="AD" clId="Web-{257778A9-1E1A-FF21-155B-532A131F8B83}" dt="2023-01-23T22:39:16.685" v="202" actId="20577"/>
          <ac:spMkLst>
            <pc:docMk/>
            <pc:sldMk cId="79012481" sldId="257"/>
            <ac:spMk id="2" creationId="{B13644D3-0F1F-44CE-9569-AF0545846B00}"/>
          </ac:spMkLst>
        </pc:spChg>
        <pc:spChg chg="mod">
          <ac:chgData name="Catherine Newhall" userId="S::cnewhall@potters-gate.surrey.sch.uk::45c7aba6-55d0-4e0c-a0c8-aeeaf7bddad8" providerId="AD" clId="Web-{257778A9-1E1A-FF21-155B-532A131F8B83}" dt="2023-01-23T22:24:37.104" v="121" actId="20577"/>
          <ac:spMkLst>
            <pc:docMk/>
            <pc:sldMk cId="79012481" sldId="257"/>
            <ac:spMk id="3" creationId="{49C64B34-4A83-4671-9D00-122B16C89C0F}"/>
          </ac:spMkLst>
        </pc:spChg>
      </pc:sldChg>
      <pc:sldChg chg="modSp">
        <pc:chgData name="Catherine Newhall" userId="S::cnewhall@potters-gate.surrey.sch.uk::45c7aba6-55d0-4e0c-a0c8-aeeaf7bddad8" providerId="AD" clId="Web-{257778A9-1E1A-FF21-155B-532A131F8B83}" dt="2023-01-23T22:27:55.892" v="133" actId="1076"/>
        <pc:sldMkLst>
          <pc:docMk/>
          <pc:sldMk cId="66874376" sldId="259"/>
        </pc:sldMkLst>
        <pc:spChg chg="mod">
          <ac:chgData name="Catherine Newhall" userId="S::cnewhall@potters-gate.surrey.sch.uk::45c7aba6-55d0-4e0c-a0c8-aeeaf7bddad8" providerId="AD" clId="Web-{257778A9-1E1A-FF21-155B-532A131F8B83}" dt="2023-01-23T22:27:55.892" v="133" actId="1076"/>
          <ac:spMkLst>
            <pc:docMk/>
            <pc:sldMk cId="66874376" sldId="259"/>
            <ac:spMk id="2" creationId="{EA2ACC03-DF68-4A94-B5CE-4423E8A88714}"/>
          </ac:spMkLst>
        </pc:spChg>
      </pc:sldChg>
      <pc:sldChg chg="addSp delSp modSp">
        <pc:chgData name="Catherine Newhall" userId="S::cnewhall@potters-gate.surrey.sch.uk::45c7aba6-55d0-4e0c-a0c8-aeeaf7bddad8" providerId="AD" clId="Web-{257778A9-1E1A-FF21-155B-532A131F8B83}" dt="2023-01-23T22:11:34.014" v="42" actId="1076"/>
        <pc:sldMkLst>
          <pc:docMk/>
          <pc:sldMk cId="1606336768" sldId="261"/>
        </pc:sldMkLst>
        <pc:picChg chg="del">
          <ac:chgData name="Catherine Newhall" userId="S::cnewhall@potters-gate.surrey.sch.uk::45c7aba6-55d0-4e0c-a0c8-aeeaf7bddad8" providerId="AD" clId="Web-{257778A9-1E1A-FF21-155B-532A131F8B83}" dt="2023-01-23T22:11:19.998" v="39"/>
          <ac:picMkLst>
            <pc:docMk/>
            <pc:sldMk cId="1606336768" sldId="261"/>
            <ac:picMk id="4" creationId="{AFE4BE6A-AF8E-42A7-8F1F-A4C38AEB83D3}"/>
          </ac:picMkLst>
        </pc:picChg>
        <pc:picChg chg="add mod">
          <ac:chgData name="Catherine Newhall" userId="S::cnewhall@potters-gate.surrey.sch.uk::45c7aba6-55d0-4e0c-a0c8-aeeaf7bddad8" providerId="AD" clId="Web-{257778A9-1E1A-FF21-155B-532A131F8B83}" dt="2023-01-23T22:11:34.014" v="42" actId="1076"/>
          <ac:picMkLst>
            <pc:docMk/>
            <pc:sldMk cId="1606336768" sldId="261"/>
            <ac:picMk id="5" creationId="{9ED23C86-8AF4-9222-2810-F0BD61DF31F5}"/>
          </ac:picMkLst>
        </pc:picChg>
      </pc:sldChg>
      <pc:sldChg chg="addSp delSp modSp mod setBg">
        <pc:chgData name="Catherine Newhall" userId="S::cnewhall@potters-gate.surrey.sch.uk::45c7aba6-55d0-4e0c-a0c8-aeeaf7bddad8" providerId="AD" clId="Web-{257778A9-1E1A-FF21-155B-532A131F8B83}" dt="2023-01-23T22:38:15.558" v="187" actId="1076"/>
        <pc:sldMkLst>
          <pc:docMk/>
          <pc:sldMk cId="420384606" sldId="263"/>
        </pc:sldMkLst>
        <pc:spChg chg="mod">
          <ac:chgData name="Catherine Newhall" userId="S::cnewhall@potters-gate.surrey.sch.uk::45c7aba6-55d0-4e0c-a0c8-aeeaf7bddad8" providerId="AD" clId="Web-{257778A9-1E1A-FF21-155B-532A131F8B83}" dt="2023-01-23T22:37:52.463" v="182" actId="14100"/>
          <ac:spMkLst>
            <pc:docMk/>
            <pc:sldMk cId="420384606" sldId="263"/>
            <ac:spMk id="2" creationId="{A1DCBC89-8238-414F-A709-67F71C612927}"/>
          </ac:spMkLst>
        </pc:spChg>
        <pc:spChg chg="mod">
          <ac:chgData name="Catherine Newhall" userId="S::cnewhall@potters-gate.surrey.sch.uk::45c7aba6-55d0-4e0c-a0c8-aeeaf7bddad8" providerId="AD" clId="Web-{257778A9-1E1A-FF21-155B-532A131F8B83}" dt="2023-01-23T22:34:09.722" v="148" actId="20577"/>
          <ac:spMkLst>
            <pc:docMk/>
            <pc:sldMk cId="420384606" sldId="263"/>
            <ac:spMk id="3" creationId="{59D21448-EBAE-478F-B1F9-9DD81777F318}"/>
          </ac:spMkLst>
        </pc:spChg>
        <pc:grpChg chg="add del">
          <ac:chgData name="Catherine Newhall" userId="S::cnewhall@potters-gate.surrey.sch.uk::45c7aba6-55d0-4e0c-a0c8-aeeaf7bddad8" providerId="AD" clId="Web-{257778A9-1E1A-FF21-155B-532A131F8B83}" dt="2023-01-23T22:16:09.885" v="75"/>
          <ac:grpSpMkLst>
            <pc:docMk/>
            <pc:sldMk cId="420384606" sldId="263"/>
            <ac:grpSpMk id="9" creationId="{D6280969-F024-466D-A1DB-4F848C51DEF6}"/>
          </ac:grpSpMkLst>
        </pc:grpChg>
        <pc:grpChg chg="add">
          <ac:chgData name="Catherine Newhall" userId="S::cnewhall@potters-gate.surrey.sch.uk::45c7aba6-55d0-4e0c-a0c8-aeeaf7bddad8" providerId="AD" clId="Web-{257778A9-1E1A-FF21-155B-532A131F8B83}" dt="2023-01-23T22:16:09.900" v="76"/>
          <ac:grpSpMkLst>
            <pc:docMk/>
            <pc:sldMk cId="420384606" sldId="263"/>
            <ac:grpSpMk id="21" creationId="{D6280969-F024-466D-A1DB-4F848C51DEF6}"/>
          </ac:grpSpMkLst>
        </pc:grpChg>
        <pc:picChg chg="mod">
          <ac:chgData name="Catherine Newhall" userId="S::cnewhall@potters-gate.surrey.sch.uk::45c7aba6-55d0-4e0c-a0c8-aeeaf7bddad8" providerId="AD" clId="Web-{257778A9-1E1A-FF21-155B-532A131F8B83}" dt="2023-01-23T22:38:15.558" v="187" actId="1076"/>
          <ac:picMkLst>
            <pc:docMk/>
            <pc:sldMk cId="420384606" sldId="263"/>
            <ac:picMk id="4" creationId="{B5444851-63BF-4681-B903-694198DCE8ED}"/>
          </ac:picMkLst>
        </pc:picChg>
      </pc:sldChg>
      <pc:sldChg chg="addSp modSp mod setBg">
        <pc:chgData name="Catherine Newhall" userId="S::cnewhall@potters-gate.surrey.sch.uk::45c7aba6-55d0-4e0c-a0c8-aeeaf7bddad8" providerId="AD" clId="Web-{257778A9-1E1A-FF21-155B-532A131F8B83}" dt="2023-01-23T22:38:38.871" v="190" actId="14100"/>
        <pc:sldMkLst>
          <pc:docMk/>
          <pc:sldMk cId="2376001951" sldId="265"/>
        </pc:sldMkLst>
        <pc:spChg chg="mod ord">
          <ac:chgData name="Catherine Newhall" userId="S::cnewhall@potters-gate.surrey.sch.uk::45c7aba6-55d0-4e0c-a0c8-aeeaf7bddad8" providerId="AD" clId="Web-{257778A9-1E1A-FF21-155B-532A131F8B83}" dt="2023-01-23T22:25:40.168" v="122"/>
          <ac:spMkLst>
            <pc:docMk/>
            <pc:sldMk cId="2376001951" sldId="265"/>
            <ac:spMk id="3" creationId="{E75B1A6B-F02B-4BD9-BB92-EF89008EDF27}"/>
          </ac:spMkLst>
        </pc:spChg>
        <pc:spChg chg="mod">
          <ac:chgData name="Catherine Newhall" userId="S::cnewhall@potters-gate.surrey.sch.uk::45c7aba6-55d0-4e0c-a0c8-aeeaf7bddad8" providerId="AD" clId="Web-{257778A9-1E1A-FF21-155B-532A131F8B83}" dt="2023-01-23T22:37:35.260" v="176" actId="20577"/>
          <ac:spMkLst>
            <pc:docMk/>
            <pc:sldMk cId="2376001951" sldId="265"/>
            <ac:spMk id="4" creationId="{F6D0FA1E-4F0C-4CC5-9ADA-38F0500504E2}"/>
          </ac:spMkLst>
        </pc:spChg>
        <pc:grpChg chg="add">
          <ac:chgData name="Catherine Newhall" userId="S::cnewhall@potters-gate.surrey.sch.uk::45c7aba6-55d0-4e0c-a0c8-aeeaf7bddad8" providerId="AD" clId="Web-{257778A9-1E1A-FF21-155B-532A131F8B83}" dt="2023-01-23T22:25:40.168" v="122"/>
          <ac:grpSpMkLst>
            <pc:docMk/>
            <pc:sldMk cId="2376001951" sldId="265"/>
            <ac:grpSpMk id="9" creationId="{2A83B46E-4B9D-41E7-AEA4-D49D0E7D87A9}"/>
          </ac:grpSpMkLst>
        </pc:grpChg>
        <pc:picChg chg="add mod">
          <ac:chgData name="Catherine Newhall" userId="S::cnewhall@potters-gate.surrey.sch.uk::45c7aba6-55d0-4e0c-a0c8-aeeaf7bddad8" providerId="AD" clId="Web-{257778A9-1E1A-FF21-155B-532A131F8B83}" dt="2023-01-23T22:38:38.871" v="190" actId="14100"/>
          <ac:picMkLst>
            <pc:docMk/>
            <pc:sldMk cId="2376001951" sldId="265"/>
            <ac:picMk id="5" creationId="{2BE4E4B2-F5DC-C07E-A2AF-18B0E099ABA9}"/>
          </ac:picMkLst>
        </pc:picChg>
        <pc:cxnChg chg="add">
          <ac:chgData name="Catherine Newhall" userId="S::cnewhall@potters-gate.surrey.sch.uk::45c7aba6-55d0-4e0c-a0c8-aeeaf7bddad8" providerId="AD" clId="Web-{257778A9-1E1A-FF21-155B-532A131F8B83}" dt="2023-01-23T22:25:40.168" v="122"/>
          <ac:cxnSpMkLst>
            <pc:docMk/>
            <pc:sldMk cId="2376001951" sldId="265"/>
            <ac:cxnSpMk id="21" creationId="{0B5F7E3B-C5F1-40E0-A491-558BAFBC1127}"/>
          </ac:cxnSpMkLst>
        </pc:cxnChg>
      </pc:sldChg>
      <pc:sldChg chg="addSp delSp modSp mod setBg">
        <pc:chgData name="Catherine Newhall" userId="S::cnewhall@potters-gate.surrey.sch.uk::45c7aba6-55d0-4e0c-a0c8-aeeaf7bddad8" providerId="AD" clId="Web-{257778A9-1E1A-FF21-155B-532A131F8B83}" dt="2023-01-23T22:39:57.686" v="203" actId="20577"/>
        <pc:sldMkLst>
          <pc:docMk/>
          <pc:sldMk cId="231464507" sldId="266"/>
        </pc:sldMkLst>
        <pc:spChg chg="mod">
          <ac:chgData name="Catherine Newhall" userId="S::cnewhall@potters-gate.surrey.sch.uk::45c7aba6-55d0-4e0c-a0c8-aeeaf7bddad8" providerId="AD" clId="Web-{257778A9-1E1A-FF21-155B-532A131F8B83}" dt="2023-01-23T22:39:57.686" v="203" actId="20577"/>
          <ac:spMkLst>
            <pc:docMk/>
            <pc:sldMk cId="231464507" sldId="266"/>
            <ac:spMk id="2" creationId="{6090FCA8-82F4-42C8-A0B6-47AE82E30B0C}"/>
          </ac:spMkLst>
        </pc:spChg>
        <pc:spChg chg="mod">
          <ac:chgData name="Catherine Newhall" userId="S::cnewhall@potters-gate.surrey.sch.uk::45c7aba6-55d0-4e0c-a0c8-aeeaf7bddad8" providerId="AD" clId="Web-{257778A9-1E1A-FF21-155B-532A131F8B83}" dt="2023-01-23T22:35:02.864" v="155" actId="20577"/>
          <ac:spMkLst>
            <pc:docMk/>
            <pc:sldMk cId="231464507" sldId="266"/>
            <ac:spMk id="3" creationId="{4163A755-61E6-4875-83CF-852154F53EBE}"/>
          </ac:spMkLst>
        </pc:spChg>
        <pc:spChg chg="add">
          <ac:chgData name="Catherine Newhall" userId="S::cnewhall@potters-gate.surrey.sch.uk::45c7aba6-55d0-4e0c-a0c8-aeeaf7bddad8" providerId="AD" clId="Web-{257778A9-1E1A-FF21-155B-532A131F8B83}" dt="2023-01-23T22:31:04.637" v="137"/>
          <ac:spMkLst>
            <pc:docMk/>
            <pc:sldMk cId="231464507" sldId="266"/>
            <ac:spMk id="37" creationId="{3BCB5F6A-9EB0-40B0-9D13-3023E9A20508}"/>
          </ac:spMkLst>
        </pc:spChg>
        <pc:grpChg chg="add del">
          <ac:chgData name="Catherine Newhall" userId="S::cnewhall@potters-gate.surrey.sch.uk::45c7aba6-55d0-4e0c-a0c8-aeeaf7bddad8" providerId="AD" clId="Web-{257778A9-1E1A-FF21-155B-532A131F8B83}" dt="2023-01-23T22:31:04.637" v="137"/>
          <ac:grpSpMkLst>
            <pc:docMk/>
            <pc:sldMk cId="231464507" sldId="266"/>
            <ac:grpSpMk id="8" creationId="{2A83B46E-4B9D-41E7-AEA4-D49D0E7D87A9}"/>
          </ac:grpSpMkLst>
        </pc:grpChg>
        <pc:grpChg chg="add">
          <ac:chgData name="Catherine Newhall" userId="S::cnewhall@potters-gate.surrey.sch.uk::45c7aba6-55d0-4e0c-a0c8-aeeaf7bddad8" providerId="AD" clId="Web-{257778A9-1E1A-FF21-155B-532A131F8B83}" dt="2023-01-23T22:31:04.637" v="137"/>
          <ac:grpSpMkLst>
            <pc:docMk/>
            <pc:sldMk cId="231464507" sldId="266"/>
            <ac:grpSpMk id="25" creationId="{E4951899-B99C-47AB-9C7C-16264D7A14C5}"/>
          </ac:grpSpMkLst>
        </pc:grpChg>
        <pc:picChg chg="add del mod">
          <ac:chgData name="Catherine Newhall" userId="S::cnewhall@potters-gate.surrey.sch.uk::45c7aba6-55d0-4e0c-a0c8-aeeaf7bddad8" providerId="AD" clId="Web-{257778A9-1E1A-FF21-155B-532A131F8B83}" dt="2023-01-23T22:29:12.238" v="135"/>
          <ac:picMkLst>
            <pc:docMk/>
            <pc:sldMk cId="231464507" sldId="266"/>
            <ac:picMk id="4" creationId="{97BDB1C2-B246-AC5A-62F4-A2D37A1C05A2}"/>
          </ac:picMkLst>
        </pc:picChg>
        <pc:picChg chg="add mod">
          <ac:chgData name="Catherine Newhall" userId="S::cnewhall@potters-gate.surrey.sch.uk::45c7aba6-55d0-4e0c-a0c8-aeeaf7bddad8" providerId="AD" clId="Web-{257778A9-1E1A-FF21-155B-532A131F8B83}" dt="2023-01-23T22:31:04.637" v="137"/>
          <ac:picMkLst>
            <pc:docMk/>
            <pc:sldMk cId="231464507" sldId="266"/>
            <ac:picMk id="5" creationId="{909E8E53-2401-49D8-E30E-FF789F79203E}"/>
          </ac:picMkLst>
        </pc:picChg>
        <pc:cxnChg chg="add del">
          <ac:chgData name="Catherine Newhall" userId="S::cnewhall@potters-gate.surrey.sch.uk::45c7aba6-55d0-4e0c-a0c8-aeeaf7bddad8" providerId="AD" clId="Web-{257778A9-1E1A-FF21-155B-532A131F8B83}" dt="2023-01-23T22:31:04.637" v="137"/>
          <ac:cxnSpMkLst>
            <pc:docMk/>
            <pc:sldMk cId="231464507" sldId="266"/>
            <ac:cxnSpMk id="20" creationId="{0B5F7E3B-C5F1-40E0-A491-558BAFBC1127}"/>
          </ac:cxnSpMkLst>
        </pc:cxnChg>
      </pc:sldChg>
      <pc:sldChg chg="addSp delSp modSp mod setBg">
        <pc:chgData name="Catherine Newhall" userId="S::cnewhall@potters-gate.surrey.sch.uk::45c7aba6-55d0-4e0c-a0c8-aeeaf7bddad8" providerId="AD" clId="Web-{257778A9-1E1A-FF21-155B-532A131F8B83}" dt="2023-01-23T22:40:15.468" v="206" actId="20577"/>
        <pc:sldMkLst>
          <pc:docMk/>
          <pc:sldMk cId="4135704436" sldId="267"/>
        </pc:sldMkLst>
        <pc:spChg chg="mod">
          <ac:chgData name="Catherine Newhall" userId="S::cnewhall@potters-gate.surrey.sch.uk::45c7aba6-55d0-4e0c-a0c8-aeeaf7bddad8" providerId="AD" clId="Web-{257778A9-1E1A-FF21-155B-532A131F8B83}" dt="2023-01-23T22:35:24.099" v="159" actId="20577"/>
          <ac:spMkLst>
            <pc:docMk/>
            <pc:sldMk cId="4135704436" sldId="267"/>
            <ac:spMk id="2" creationId="{C966DADB-5628-44CA-9554-1297857D40C5}"/>
          </ac:spMkLst>
        </pc:spChg>
        <pc:spChg chg="mod">
          <ac:chgData name="Catherine Newhall" userId="S::cnewhall@potters-gate.surrey.sch.uk::45c7aba6-55d0-4e0c-a0c8-aeeaf7bddad8" providerId="AD" clId="Web-{257778A9-1E1A-FF21-155B-532A131F8B83}" dt="2023-01-23T22:40:15.468" v="206" actId="20577"/>
          <ac:spMkLst>
            <pc:docMk/>
            <pc:sldMk cId="4135704436" sldId="267"/>
            <ac:spMk id="3" creationId="{E255D53A-C89B-4A13-A4B3-2350F6D35209}"/>
          </ac:spMkLst>
        </pc:spChg>
        <pc:spChg chg="add del">
          <ac:chgData name="Catherine Newhall" userId="S::cnewhall@potters-gate.surrey.sch.uk::45c7aba6-55d0-4e0c-a0c8-aeeaf7bddad8" providerId="AD" clId="Web-{257778A9-1E1A-FF21-155B-532A131F8B83}" dt="2023-01-23T22:26:57.421" v="132"/>
          <ac:spMkLst>
            <pc:docMk/>
            <pc:sldMk cId="4135704436" sldId="267"/>
            <ac:spMk id="21" creationId="{3BCB5F6A-9EB0-40B0-9D13-3023E9A20508}"/>
          </ac:spMkLst>
        </pc:spChg>
        <pc:spChg chg="add del">
          <ac:chgData name="Catherine Newhall" userId="S::cnewhall@potters-gate.surrey.sch.uk::45c7aba6-55d0-4e0c-a0c8-aeeaf7bddad8" providerId="AD" clId="Web-{257778A9-1E1A-FF21-155B-532A131F8B83}" dt="2023-01-23T22:26:54.577" v="129"/>
          <ac:spMkLst>
            <pc:docMk/>
            <pc:sldMk cId="4135704436" sldId="267"/>
            <ac:spMk id="38" creationId="{3BCB5F6A-9EB0-40B0-9D13-3023E9A20508}"/>
          </ac:spMkLst>
        </pc:spChg>
        <pc:spChg chg="add">
          <ac:chgData name="Catherine Newhall" userId="S::cnewhall@potters-gate.surrey.sch.uk::45c7aba6-55d0-4e0c-a0c8-aeeaf7bddad8" providerId="AD" clId="Web-{257778A9-1E1A-FF21-155B-532A131F8B83}" dt="2023-01-23T22:26:57.421" v="132"/>
          <ac:spMkLst>
            <pc:docMk/>
            <pc:sldMk cId="4135704436" sldId="267"/>
            <ac:spMk id="43" creationId="{3BCB5F6A-9EB0-40B0-9D13-3023E9A20508}"/>
          </ac:spMkLst>
        </pc:spChg>
        <pc:grpChg chg="add del">
          <ac:chgData name="Catherine Newhall" userId="S::cnewhall@potters-gate.surrey.sch.uk::45c7aba6-55d0-4e0c-a0c8-aeeaf7bddad8" providerId="AD" clId="Web-{257778A9-1E1A-FF21-155B-532A131F8B83}" dt="2023-01-23T22:26:57.421" v="132"/>
          <ac:grpSpMkLst>
            <pc:docMk/>
            <pc:sldMk cId="4135704436" sldId="267"/>
            <ac:grpSpMk id="9" creationId="{E4951899-B99C-47AB-9C7C-16264D7A14C5}"/>
          </ac:grpSpMkLst>
        </pc:grpChg>
        <pc:grpChg chg="add del">
          <ac:chgData name="Catherine Newhall" userId="S::cnewhall@potters-gate.surrey.sch.uk::45c7aba6-55d0-4e0c-a0c8-aeeaf7bddad8" providerId="AD" clId="Web-{257778A9-1E1A-FF21-155B-532A131F8B83}" dt="2023-01-23T22:26:54.577" v="129"/>
          <ac:grpSpMkLst>
            <pc:docMk/>
            <pc:sldMk cId="4135704436" sldId="267"/>
            <ac:grpSpMk id="26" creationId="{E4951899-B99C-47AB-9C7C-16264D7A14C5}"/>
          </ac:grpSpMkLst>
        </pc:grpChg>
        <pc:grpChg chg="add del">
          <ac:chgData name="Catherine Newhall" userId="S::cnewhall@potters-gate.surrey.sch.uk::45c7aba6-55d0-4e0c-a0c8-aeeaf7bddad8" providerId="AD" clId="Web-{257778A9-1E1A-FF21-155B-532A131F8B83}" dt="2023-01-23T22:26:57.405" v="131"/>
          <ac:grpSpMkLst>
            <pc:docMk/>
            <pc:sldMk cId="4135704436" sldId="267"/>
            <ac:grpSpMk id="40" creationId="{E4951899-B99C-47AB-9C7C-16264D7A14C5}"/>
          </ac:grpSpMkLst>
        </pc:grpChg>
        <pc:grpChg chg="add">
          <ac:chgData name="Catherine Newhall" userId="S::cnewhall@potters-gate.surrey.sch.uk::45c7aba6-55d0-4e0c-a0c8-aeeaf7bddad8" providerId="AD" clId="Web-{257778A9-1E1A-FF21-155B-532A131F8B83}" dt="2023-01-23T22:26:57.421" v="132"/>
          <ac:grpSpMkLst>
            <pc:docMk/>
            <pc:sldMk cId="4135704436" sldId="267"/>
            <ac:grpSpMk id="42" creationId="{E4951899-B99C-47AB-9C7C-16264D7A14C5}"/>
          </ac:grpSpMkLst>
        </pc:grpChg>
        <pc:picChg chg="add mod">
          <ac:chgData name="Catherine Newhall" userId="S::cnewhall@potters-gate.surrey.sch.uk::45c7aba6-55d0-4e0c-a0c8-aeeaf7bddad8" providerId="AD" clId="Web-{257778A9-1E1A-FF21-155B-532A131F8B83}" dt="2023-01-23T22:26:57.405" v="131"/>
          <ac:picMkLst>
            <pc:docMk/>
            <pc:sldMk cId="4135704436" sldId="267"/>
            <ac:picMk id="4" creationId="{7E513A91-B728-ED86-AD94-92625F7AC01C}"/>
          </ac:picMkLst>
        </pc:picChg>
      </pc:sldChg>
      <pc:sldChg chg="modSp">
        <pc:chgData name="Catherine Newhall" userId="S::cnewhall@potters-gate.surrey.sch.uk::45c7aba6-55d0-4e0c-a0c8-aeeaf7bddad8" providerId="AD" clId="Web-{257778A9-1E1A-FF21-155B-532A131F8B83}" dt="2023-01-23T22:40:41.438" v="210" actId="1076"/>
        <pc:sldMkLst>
          <pc:docMk/>
          <pc:sldMk cId="76661507" sldId="268"/>
        </pc:sldMkLst>
        <pc:picChg chg="mod">
          <ac:chgData name="Catherine Newhall" userId="S::cnewhall@potters-gate.surrey.sch.uk::45c7aba6-55d0-4e0c-a0c8-aeeaf7bddad8" providerId="AD" clId="Web-{257778A9-1E1A-FF21-155B-532A131F8B83}" dt="2023-01-23T22:40:41.438" v="210" actId="1076"/>
          <ac:picMkLst>
            <pc:docMk/>
            <pc:sldMk cId="76661507" sldId="268"/>
            <ac:picMk id="3" creationId="{EECD05CA-4982-44E4-8F70-F8CCFAD00A54}"/>
          </ac:picMkLst>
        </pc:picChg>
      </pc:sldChg>
      <pc:sldChg chg="modSp">
        <pc:chgData name="Catherine Newhall" userId="S::cnewhall@potters-gate.surrey.sch.uk::45c7aba6-55d0-4e0c-a0c8-aeeaf7bddad8" providerId="AD" clId="Web-{257778A9-1E1A-FF21-155B-532A131F8B83}" dt="2023-01-23T22:41:25.408" v="215" actId="1076"/>
        <pc:sldMkLst>
          <pc:docMk/>
          <pc:sldMk cId="3416728474" sldId="269"/>
        </pc:sldMkLst>
        <pc:spChg chg="mod">
          <ac:chgData name="Catherine Newhall" userId="S::cnewhall@potters-gate.surrey.sch.uk::45c7aba6-55d0-4e0c-a0c8-aeeaf7bddad8" providerId="AD" clId="Web-{257778A9-1E1A-FF21-155B-532A131F8B83}" dt="2023-01-23T22:32:16.937" v="141" actId="20577"/>
          <ac:spMkLst>
            <pc:docMk/>
            <pc:sldMk cId="3416728474" sldId="269"/>
            <ac:spMk id="2" creationId="{5E39FBAA-44F8-4F02-B315-648DB6B64262}"/>
          </ac:spMkLst>
        </pc:spChg>
        <pc:spChg chg="mod">
          <ac:chgData name="Catherine Newhall" userId="S::cnewhall@potters-gate.surrey.sch.uk::45c7aba6-55d0-4e0c-a0c8-aeeaf7bddad8" providerId="AD" clId="Web-{257778A9-1E1A-FF21-155B-532A131F8B83}" dt="2023-01-23T22:41:25.408" v="215" actId="1076"/>
          <ac:spMkLst>
            <pc:docMk/>
            <pc:sldMk cId="3416728474" sldId="269"/>
            <ac:spMk id="3" creationId="{D466A88F-0A5C-4106-A1BA-79B789C98CC0}"/>
          </ac:spMkLst>
        </pc:spChg>
      </pc:sldChg>
      <pc:sldChg chg="addSp delSp modSp mod setBg">
        <pc:chgData name="Catherine Newhall" userId="S::cnewhall@potters-gate.surrey.sch.uk::45c7aba6-55d0-4e0c-a0c8-aeeaf7bddad8" providerId="AD" clId="Web-{257778A9-1E1A-FF21-155B-532A131F8B83}" dt="2023-01-23T22:36:47.446" v="171"/>
        <pc:sldMkLst>
          <pc:docMk/>
          <pc:sldMk cId="3351302896" sldId="270"/>
        </pc:sldMkLst>
        <pc:spChg chg="mod">
          <ac:chgData name="Catherine Newhall" userId="S::cnewhall@potters-gate.surrey.sch.uk::45c7aba6-55d0-4e0c-a0c8-aeeaf7bddad8" providerId="AD" clId="Web-{257778A9-1E1A-FF21-155B-532A131F8B83}" dt="2023-01-23T22:36:47.446" v="171"/>
          <ac:spMkLst>
            <pc:docMk/>
            <pc:sldMk cId="3351302896" sldId="270"/>
            <ac:spMk id="2" creationId="{0FC2EB10-86EE-4C14-A567-99D3032DC2AF}"/>
          </ac:spMkLst>
        </pc:spChg>
        <pc:grpChg chg="add">
          <ac:chgData name="Catherine Newhall" userId="S::cnewhall@potters-gate.surrey.sch.uk::45c7aba6-55d0-4e0c-a0c8-aeeaf7bddad8" providerId="AD" clId="Web-{257778A9-1E1A-FF21-155B-532A131F8B83}" dt="2023-01-23T22:36:47.446" v="171"/>
          <ac:grpSpMkLst>
            <pc:docMk/>
            <pc:sldMk cId="3351302896" sldId="270"/>
            <ac:grpSpMk id="9" creationId="{A5AFB369-4673-4727-A7CD-D86AFE0AE069}"/>
          </ac:grpSpMkLst>
        </pc:grpChg>
        <pc:picChg chg="del">
          <ac:chgData name="Catherine Newhall" userId="S::cnewhall@potters-gate.surrey.sch.uk::45c7aba6-55d0-4e0c-a0c8-aeeaf7bddad8" providerId="AD" clId="Web-{257778A9-1E1A-FF21-155B-532A131F8B83}" dt="2023-01-23T22:36:36.680" v="169"/>
          <ac:picMkLst>
            <pc:docMk/>
            <pc:sldMk cId="3351302896" sldId="270"/>
            <ac:picMk id="3" creationId="{F37BE565-494A-4F2E-A29B-500ED2595F9A}"/>
          </ac:picMkLst>
        </pc:picChg>
        <pc:picChg chg="add mod">
          <ac:chgData name="Catherine Newhall" userId="S::cnewhall@potters-gate.surrey.sch.uk::45c7aba6-55d0-4e0c-a0c8-aeeaf7bddad8" providerId="AD" clId="Web-{257778A9-1E1A-FF21-155B-532A131F8B83}" dt="2023-01-23T22:36:47.446" v="171"/>
          <ac:picMkLst>
            <pc:docMk/>
            <pc:sldMk cId="3351302896" sldId="270"/>
            <ac:picMk id="4" creationId="{326D9662-0697-697E-9F61-2A5AD79B772F}"/>
          </ac:picMkLst>
        </pc:picChg>
      </pc:sldChg>
      <pc:sldChg chg="modSp">
        <pc:chgData name="Catherine Newhall" userId="S::cnewhall@potters-gate.surrey.sch.uk::45c7aba6-55d0-4e0c-a0c8-aeeaf7bddad8" providerId="AD" clId="Web-{257778A9-1E1A-FF21-155B-532A131F8B83}" dt="2023-01-23T22:41:18.704" v="213" actId="1076"/>
        <pc:sldMkLst>
          <pc:docMk/>
          <pc:sldMk cId="158807037" sldId="271"/>
        </pc:sldMkLst>
        <pc:spChg chg="mod">
          <ac:chgData name="Catherine Newhall" userId="S::cnewhall@potters-gate.surrey.sch.uk::45c7aba6-55d0-4e0c-a0c8-aeeaf7bddad8" providerId="AD" clId="Web-{257778A9-1E1A-FF21-155B-532A131F8B83}" dt="2023-01-23T22:41:18.704" v="213" actId="1076"/>
          <ac:spMkLst>
            <pc:docMk/>
            <pc:sldMk cId="158807037" sldId="271"/>
            <ac:spMk id="2" creationId="{422A3474-338F-4E0E-BF48-35EB385404C0}"/>
          </ac:spMkLst>
        </pc:spChg>
      </pc:sldChg>
      <pc:sldChg chg="addSp delSp modSp">
        <pc:chgData name="Catherine Newhall" userId="S::cnewhall@potters-gate.surrey.sch.uk::45c7aba6-55d0-4e0c-a0c8-aeeaf7bddad8" providerId="AD" clId="Web-{257778A9-1E1A-FF21-155B-532A131F8B83}" dt="2023-01-23T22:36:14.851" v="167"/>
        <pc:sldMkLst>
          <pc:docMk/>
          <pc:sldMk cId="1628218020" sldId="274"/>
        </pc:sldMkLst>
        <pc:picChg chg="add del">
          <ac:chgData name="Catherine Newhall" userId="S::cnewhall@potters-gate.surrey.sch.uk::45c7aba6-55d0-4e0c-a0c8-aeeaf7bddad8" providerId="AD" clId="Web-{257778A9-1E1A-FF21-155B-532A131F8B83}" dt="2023-01-23T22:36:14.851" v="167"/>
          <ac:picMkLst>
            <pc:docMk/>
            <pc:sldMk cId="1628218020" sldId="274"/>
            <ac:picMk id="4" creationId="{47C5719D-F93E-4ED0-B1CA-699DB841A48E}"/>
          </ac:picMkLst>
        </pc:picChg>
        <pc:picChg chg="add del mod">
          <ac:chgData name="Catherine Newhall" userId="S::cnewhall@potters-gate.surrey.sch.uk::45c7aba6-55d0-4e0c-a0c8-aeeaf7bddad8" providerId="AD" clId="Web-{257778A9-1E1A-FF21-155B-532A131F8B83}" dt="2023-01-23T22:36:12.538" v="166"/>
          <ac:picMkLst>
            <pc:docMk/>
            <pc:sldMk cId="1628218020" sldId="274"/>
            <ac:picMk id="5" creationId="{12B0FC9B-5F37-83CF-0E56-F599808824C1}"/>
          </ac:picMkLst>
        </pc:picChg>
      </pc:sldChg>
      <pc:sldChg chg="addSp delSp modSp mod setBg">
        <pc:chgData name="Catherine Newhall" userId="S::cnewhall@potters-gate.surrey.sch.uk::45c7aba6-55d0-4e0c-a0c8-aeeaf7bddad8" providerId="AD" clId="Web-{257778A9-1E1A-FF21-155B-532A131F8B83}" dt="2023-01-23T22:33:24.767" v="145" actId="20577"/>
        <pc:sldMkLst>
          <pc:docMk/>
          <pc:sldMk cId="519186907" sldId="277"/>
        </pc:sldMkLst>
        <pc:spChg chg="mod">
          <ac:chgData name="Catherine Newhall" userId="S::cnewhall@potters-gate.surrey.sch.uk::45c7aba6-55d0-4e0c-a0c8-aeeaf7bddad8" providerId="AD" clId="Web-{257778A9-1E1A-FF21-155B-532A131F8B83}" dt="2023-01-23T22:17:04.465" v="77" actId="20577"/>
          <ac:spMkLst>
            <pc:docMk/>
            <pc:sldMk cId="519186907" sldId="277"/>
            <ac:spMk id="2" creationId="{C6E8AD9B-B760-4E6D-9AD8-46E426106DE4}"/>
          </ac:spMkLst>
        </pc:spChg>
        <pc:spChg chg="del mod ord">
          <ac:chgData name="Catherine Newhall" userId="S::cnewhall@potters-gate.surrey.sch.uk::45c7aba6-55d0-4e0c-a0c8-aeeaf7bddad8" providerId="AD" clId="Web-{257778A9-1E1A-FF21-155B-532A131F8B83}" dt="2023-01-23T22:08:06.991" v="37"/>
          <ac:spMkLst>
            <pc:docMk/>
            <pc:sldMk cId="519186907" sldId="277"/>
            <ac:spMk id="3" creationId="{3A255356-0692-4862-BE9B-934CA547FB73}"/>
          </ac:spMkLst>
        </pc:spChg>
        <pc:spChg chg="add del">
          <ac:chgData name="Catherine Newhall" userId="S::cnewhall@potters-gate.surrey.sch.uk::45c7aba6-55d0-4e0c-a0c8-aeeaf7bddad8" providerId="AD" clId="Web-{257778A9-1E1A-FF21-155B-532A131F8B83}" dt="2023-01-23T22:07:50.194" v="32"/>
          <ac:spMkLst>
            <pc:docMk/>
            <pc:sldMk cId="519186907" sldId="277"/>
            <ac:spMk id="9" creationId="{A65AC7D1-EAA9-48F5-B509-60A7F50BF703}"/>
          </ac:spMkLst>
        </pc:spChg>
        <pc:spChg chg="add del">
          <ac:chgData name="Catherine Newhall" userId="S::cnewhall@potters-gate.surrey.sch.uk::45c7aba6-55d0-4e0c-a0c8-aeeaf7bddad8" providerId="AD" clId="Web-{257778A9-1E1A-FF21-155B-532A131F8B83}" dt="2023-01-23T22:07:50.194" v="32"/>
          <ac:spMkLst>
            <pc:docMk/>
            <pc:sldMk cId="519186907" sldId="277"/>
            <ac:spMk id="11" creationId="{D6320AF9-619A-4175-865B-5663E1AEF4C5}"/>
          </ac:spMkLst>
        </pc:spChg>
        <pc:spChg chg="add del">
          <ac:chgData name="Catherine Newhall" userId="S::cnewhall@potters-gate.surrey.sch.uk::45c7aba6-55d0-4e0c-a0c8-aeeaf7bddad8" providerId="AD" clId="Web-{257778A9-1E1A-FF21-155B-532A131F8B83}" dt="2023-01-23T22:07:50.194" v="32"/>
          <ac:spMkLst>
            <pc:docMk/>
            <pc:sldMk cId="519186907" sldId="277"/>
            <ac:spMk id="17" creationId="{7E018740-5C2B-4A41-AC1A-7E68D1EC1954}"/>
          </ac:spMkLst>
        </pc:spChg>
        <pc:spChg chg="add del">
          <ac:chgData name="Catherine Newhall" userId="S::cnewhall@potters-gate.surrey.sch.uk::45c7aba6-55d0-4e0c-a0c8-aeeaf7bddad8" providerId="AD" clId="Web-{257778A9-1E1A-FF21-155B-532A131F8B83}" dt="2023-01-23T22:07:50.194" v="32"/>
          <ac:spMkLst>
            <pc:docMk/>
            <pc:sldMk cId="519186907" sldId="277"/>
            <ac:spMk id="19" creationId="{166F75A4-C475-4941-8EE2-B80A06A2C1BB}"/>
          </ac:spMkLst>
        </pc:spChg>
        <pc:spChg chg="add del">
          <ac:chgData name="Catherine Newhall" userId="S::cnewhall@potters-gate.surrey.sch.uk::45c7aba6-55d0-4e0c-a0c8-aeeaf7bddad8" providerId="AD" clId="Web-{257778A9-1E1A-FF21-155B-532A131F8B83}" dt="2023-01-23T22:07:50.194" v="32"/>
          <ac:spMkLst>
            <pc:docMk/>
            <pc:sldMk cId="519186907" sldId="277"/>
            <ac:spMk id="21" creationId="{A032553A-72E8-4B0D-8405-FF9771C9AF05}"/>
          </ac:spMkLst>
        </pc:spChg>
        <pc:spChg chg="add del">
          <ac:chgData name="Catherine Newhall" userId="S::cnewhall@potters-gate.surrey.sch.uk::45c7aba6-55d0-4e0c-a0c8-aeeaf7bddad8" providerId="AD" clId="Web-{257778A9-1E1A-FF21-155B-532A131F8B83}" dt="2023-01-23T22:07:50.194" v="32"/>
          <ac:spMkLst>
            <pc:docMk/>
            <pc:sldMk cId="519186907" sldId="277"/>
            <ac:spMk id="23" creationId="{765800AC-C3B9-498E-87BC-29FAE4C76B21}"/>
          </ac:spMkLst>
        </pc:spChg>
        <pc:spChg chg="add del">
          <ac:chgData name="Catherine Newhall" userId="S::cnewhall@potters-gate.surrey.sch.uk::45c7aba6-55d0-4e0c-a0c8-aeeaf7bddad8" providerId="AD" clId="Web-{257778A9-1E1A-FF21-155B-532A131F8B83}" dt="2023-01-23T22:07:50.194" v="32"/>
          <ac:spMkLst>
            <pc:docMk/>
            <pc:sldMk cId="519186907" sldId="277"/>
            <ac:spMk id="25" creationId="{1F9D6ACB-2FF4-49F9-978A-E0D5327FC635}"/>
          </ac:spMkLst>
        </pc:spChg>
        <pc:spChg chg="add del">
          <ac:chgData name="Catherine Newhall" userId="S::cnewhall@potters-gate.surrey.sch.uk::45c7aba6-55d0-4e0c-a0c8-aeeaf7bddad8" providerId="AD" clId="Web-{257778A9-1E1A-FF21-155B-532A131F8B83}" dt="2023-01-23T22:07:50.194" v="32"/>
          <ac:spMkLst>
            <pc:docMk/>
            <pc:sldMk cId="519186907" sldId="277"/>
            <ac:spMk id="27" creationId="{A5EC319D-0FEA-4B95-A3EA-01E35672C95B}"/>
          </ac:spMkLst>
        </pc:spChg>
        <pc:graphicFrameChg chg="add mod ord modGraphic">
          <ac:chgData name="Catherine Newhall" userId="S::cnewhall@potters-gate.surrey.sch.uk::45c7aba6-55d0-4e0c-a0c8-aeeaf7bddad8" providerId="AD" clId="Web-{257778A9-1E1A-FF21-155B-532A131F8B83}" dt="2023-01-23T22:33:24.767" v="145" actId="20577"/>
          <ac:graphicFrameMkLst>
            <pc:docMk/>
            <pc:sldMk cId="519186907" sldId="277"/>
            <ac:graphicFrameMk id="6" creationId="{F687F8D7-CA39-D1DF-FFDA-83A66C5C8D7D}"/>
          </ac:graphicFrameMkLst>
        </pc:graphicFrameChg>
        <pc:picChg chg="add mod">
          <ac:chgData name="Catherine Newhall" userId="S::cnewhall@potters-gate.surrey.sch.uk::45c7aba6-55d0-4e0c-a0c8-aeeaf7bddad8" providerId="AD" clId="Web-{257778A9-1E1A-FF21-155B-532A131F8B83}" dt="2023-01-23T22:07:54.710" v="34"/>
          <ac:picMkLst>
            <pc:docMk/>
            <pc:sldMk cId="519186907" sldId="277"/>
            <ac:picMk id="4" creationId="{4AB9716C-7FFE-2472-5A17-8F957ECE17E7}"/>
          </ac:picMkLst>
        </pc:picChg>
        <pc:cxnChg chg="add del">
          <ac:chgData name="Catherine Newhall" userId="S::cnewhall@potters-gate.surrey.sch.uk::45c7aba6-55d0-4e0c-a0c8-aeeaf7bddad8" providerId="AD" clId="Web-{257778A9-1E1A-FF21-155B-532A131F8B83}" dt="2023-01-23T22:07:50.194" v="32"/>
          <ac:cxnSpMkLst>
            <pc:docMk/>
            <pc:sldMk cId="519186907" sldId="277"/>
            <ac:cxnSpMk id="13" creationId="{063B6EC6-D752-4EE7-908B-F8F19E8C7FEA}"/>
          </ac:cxnSpMkLst>
        </pc:cxnChg>
        <pc:cxnChg chg="add del">
          <ac:chgData name="Catherine Newhall" userId="S::cnewhall@potters-gate.surrey.sch.uk::45c7aba6-55d0-4e0c-a0c8-aeeaf7bddad8" providerId="AD" clId="Web-{257778A9-1E1A-FF21-155B-532A131F8B83}" dt="2023-01-23T22:07:50.194" v="32"/>
          <ac:cxnSpMkLst>
            <pc:docMk/>
            <pc:sldMk cId="519186907" sldId="277"/>
            <ac:cxnSpMk id="15" creationId="{EFECD4E8-AD3E-4228-82A2-9461958EA94D}"/>
          </ac:cxnSpMkLst>
        </pc:cxnChg>
      </pc:sldChg>
      <pc:sldChg chg="addSp delSp modSp add mod replId setBg">
        <pc:chgData name="Catherine Newhall" userId="S::cnewhall@potters-gate.surrey.sch.uk::45c7aba6-55d0-4e0c-a0c8-aeeaf7bddad8" providerId="AD" clId="Web-{257778A9-1E1A-FF21-155B-532A131F8B83}" dt="2023-01-23T22:33:47.783" v="147" actId="20577"/>
        <pc:sldMkLst>
          <pc:docMk/>
          <pc:sldMk cId="1618447421" sldId="278"/>
        </pc:sldMkLst>
        <pc:spChg chg="mod">
          <ac:chgData name="Catherine Newhall" userId="S::cnewhall@potters-gate.surrey.sch.uk::45c7aba6-55d0-4e0c-a0c8-aeeaf7bddad8" providerId="AD" clId="Web-{257778A9-1E1A-FF21-155B-532A131F8B83}" dt="2023-01-23T22:33:47.783" v="147" actId="20577"/>
          <ac:spMkLst>
            <pc:docMk/>
            <pc:sldMk cId="1618447421" sldId="278"/>
            <ac:spMk id="2" creationId="{F85C13E8-5AC4-4433-8C02-E6B0B972E2F2}"/>
          </ac:spMkLst>
        </pc:spChg>
        <pc:spChg chg="mod">
          <ac:chgData name="Catherine Newhall" userId="S::cnewhall@potters-gate.surrey.sch.uk::45c7aba6-55d0-4e0c-a0c8-aeeaf7bddad8" providerId="AD" clId="Web-{257778A9-1E1A-FF21-155B-532A131F8B83}" dt="2023-01-23T22:33:39.689" v="146" actId="20577"/>
          <ac:spMkLst>
            <pc:docMk/>
            <pc:sldMk cId="1618447421" sldId="278"/>
            <ac:spMk id="3" creationId="{BF9FE2C9-B51D-4589-BA52-32CAB12A05C8}"/>
          </ac:spMkLst>
        </pc:spChg>
        <pc:grpChg chg="add del">
          <ac:chgData name="Catherine Newhall" userId="S::cnewhall@potters-gate.surrey.sch.uk::45c7aba6-55d0-4e0c-a0c8-aeeaf7bddad8" providerId="AD" clId="Web-{257778A9-1E1A-FF21-155B-532A131F8B83}" dt="2023-01-23T22:14:15.881" v="68"/>
          <ac:grpSpMkLst>
            <pc:docMk/>
            <pc:sldMk cId="1618447421" sldId="278"/>
            <ac:grpSpMk id="11" creationId="{E4951899-B99C-47AB-9C7C-16264D7A14C5}"/>
          </ac:grpSpMkLst>
        </pc:grpChg>
        <pc:grpChg chg="add">
          <ac:chgData name="Catherine Newhall" userId="S::cnewhall@potters-gate.surrey.sch.uk::45c7aba6-55d0-4e0c-a0c8-aeeaf7bddad8" providerId="AD" clId="Web-{257778A9-1E1A-FF21-155B-532A131F8B83}" dt="2023-01-23T22:14:15.881" v="68"/>
          <ac:grpSpMkLst>
            <pc:docMk/>
            <pc:sldMk cId="1618447421" sldId="278"/>
            <ac:grpSpMk id="26" creationId="{E4951899-B99C-47AB-9C7C-16264D7A14C5}"/>
          </ac:grpSpMkLst>
        </pc:grpChg>
        <pc:picChg chg="del">
          <ac:chgData name="Catherine Newhall" userId="S::cnewhall@potters-gate.surrey.sch.uk::45c7aba6-55d0-4e0c-a0c8-aeeaf7bddad8" providerId="AD" clId="Web-{257778A9-1E1A-FF21-155B-532A131F8B83}" dt="2023-01-23T22:12:57.345" v="48"/>
          <ac:picMkLst>
            <pc:docMk/>
            <pc:sldMk cId="1618447421" sldId="278"/>
            <ac:picMk id="5" creationId="{9ED23C86-8AF4-9222-2810-F0BD61DF31F5}"/>
          </ac:picMkLst>
        </pc:picChg>
        <pc:picChg chg="add mod">
          <ac:chgData name="Catherine Newhall" userId="S::cnewhall@potters-gate.surrey.sch.uk::45c7aba6-55d0-4e0c-a0c8-aeeaf7bddad8" providerId="AD" clId="Web-{257778A9-1E1A-FF21-155B-532A131F8B83}" dt="2023-01-23T22:13:50.036" v="65"/>
          <ac:picMkLst>
            <pc:docMk/>
            <pc:sldMk cId="1618447421" sldId="278"/>
            <ac:picMk id="6" creationId="{8EB5B065-199A-AC29-8EBF-88733E0A2EB0}"/>
          </ac:picMkLst>
        </pc:picChg>
      </pc:sldChg>
      <pc:sldChg chg="addSp delSp modSp add replId">
        <pc:chgData name="Catherine Newhall" userId="S::cnewhall@potters-gate.surrey.sch.uk::45c7aba6-55d0-4e0c-a0c8-aeeaf7bddad8" providerId="AD" clId="Web-{257778A9-1E1A-FF21-155B-532A131F8B83}" dt="2023-01-23T22:38:01.839" v="185" actId="20577"/>
        <pc:sldMkLst>
          <pc:docMk/>
          <pc:sldMk cId="1048049167" sldId="279"/>
        </pc:sldMkLst>
        <pc:spChg chg="mod">
          <ac:chgData name="Catherine Newhall" userId="S::cnewhall@potters-gate.surrey.sch.uk::45c7aba6-55d0-4e0c-a0c8-aeeaf7bddad8" providerId="AD" clId="Web-{257778A9-1E1A-FF21-155B-532A131F8B83}" dt="2023-01-23T22:38:01.839" v="185" actId="20577"/>
          <ac:spMkLst>
            <pc:docMk/>
            <pc:sldMk cId="1048049167" sldId="279"/>
            <ac:spMk id="2" creationId="{A1DCBC89-8238-414F-A709-67F71C612927}"/>
          </ac:spMkLst>
        </pc:spChg>
        <pc:spChg chg="mod">
          <ac:chgData name="Catherine Newhall" userId="S::cnewhall@potters-gate.surrey.sch.uk::45c7aba6-55d0-4e0c-a0c8-aeeaf7bddad8" providerId="AD" clId="Web-{257778A9-1E1A-FF21-155B-532A131F8B83}" dt="2023-01-23T22:34:36.613" v="153" actId="20577"/>
          <ac:spMkLst>
            <pc:docMk/>
            <pc:sldMk cId="1048049167" sldId="279"/>
            <ac:spMk id="3" creationId="{59D21448-EBAE-478F-B1F9-9DD81777F318}"/>
          </ac:spMkLst>
        </pc:spChg>
        <pc:spChg chg="add">
          <ac:chgData name="Catherine Newhall" userId="S::cnewhall@potters-gate.surrey.sch.uk::45c7aba6-55d0-4e0c-a0c8-aeeaf7bddad8" providerId="AD" clId="Web-{257778A9-1E1A-FF21-155B-532A131F8B83}" dt="2023-01-23T22:21:25.692" v="98"/>
          <ac:spMkLst>
            <pc:docMk/>
            <pc:sldMk cId="1048049167" sldId="279"/>
            <ac:spMk id="38" creationId="{9F4444CE-BC8D-4D61-B303-4C05614E62AB}"/>
          </ac:spMkLst>
        </pc:spChg>
        <pc:spChg chg="add">
          <ac:chgData name="Catherine Newhall" userId="S::cnewhall@potters-gate.surrey.sch.uk::45c7aba6-55d0-4e0c-a0c8-aeeaf7bddad8" providerId="AD" clId="Web-{257778A9-1E1A-FF21-155B-532A131F8B83}" dt="2023-01-23T22:21:25.692" v="98"/>
          <ac:spMkLst>
            <pc:docMk/>
            <pc:sldMk cId="1048049167" sldId="279"/>
            <ac:spMk id="40" creationId="{62423CA5-E2E1-4789-B759-9906C1C94063}"/>
          </ac:spMkLst>
        </pc:spChg>
        <pc:spChg chg="add">
          <ac:chgData name="Catherine Newhall" userId="S::cnewhall@potters-gate.surrey.sch.uk::45c7aba6-55d0-4e0c-a0c8-aeeaf7bddad8" providerId="AD" clId="Web-{257778A9-1E1A-FF21-155B-532A131F8B83}" dt="2023-01-23T22:21:25.692" v="98"/>
          <ac:spMkLst>
            <pc:docMk/>
            <pc:sldMk cId="1048049167" sldId="279"/>
            <ac:spMk id="42" creationId="{73772B81-181F-48B7-8826-4D9686D15DF5}"/>
          </ac:spMkLst>
        </pc:spChg>
        <pc:spChg chg="add">
          <ac:chgData name="Catherine Newhall" userId="S::cnewhall@potters-gate.surrey.sch.uk::45c7aba6-55d0-4e0c-a0c8-aeeaf7bddad8" providerId="AD" clId="Web-{257778A9-1E1A-FF21-155B-532A131F8B83}" dt="2023-01-23T22:21:25.692" v="98"/>
          <ac:spMkLst>
            <pc:docMk/>
            <pc:sldMk cId="1048049167" sldId="279"/>
            <ac:spMk id="44" creationId="{B2205F6E-03C6-4E92-877C-E2482F6599AA}"/>
          </ac:spMkLst>
        </pc:spChg>
        <pc:grpChg chg="del">
          <ac:chgData name="Catherine Newhall" userId="S::cnewhall@potters-gate.surrey.sch.uk::45c7aba6-55d0-4e0c-a0c8-aeeaf7bddad8" providerId="AD" clId="Web-{257778A9-1E1A-FF21-155B-532A131F8B83}" dt="2023-01-23T22:21:25.692" v="98"/>
          <ac:grpSpMkLst>
            <pc:docMk/>
            <pc:sldMk cId="1048049167" sldId="279"/>
            <ac:grpSpMk id="21" creationId="{D6280969-F024-466D-A1DB-4F848C51DEF6}"/>
          </ac:grpSpMkLst>
        </pc:grpChg>
        <pc:grpChg chg="add">
          <ac:chgData name="Catherine Newhall" userId="S::cnewhall@potters-gate.surrey.sch.uk::45c7aba6-55d0-4e0c-a0c8-aeeaf7bddad8" providerId="AD" clId="Web-{257778A9-1E1A-FF21-155B-532A131F8B83}" dt="2023-01-23T22:21:25.692" v="98"/>
          <ac:grpSpMkLst>
            <pc:docMk/>
            <pc:sldMk cId="1048049167" sldId="279"/>
            <ac:grpSpMk id="26" creationId="{D6280969-F024-466D-A1DB-4F848C51DEF6}"/>
          </ac:grpSpMkLst>
        </pc:grpChg>
        <pc:picChg chg="del">
          <ac:chgData name="Catherine Newhall" userId="S::cnewhall@potters-gate.surrey.sch.uk::45c7aba6-55d0-4e0c-a0c8-aeeaf7bddad8" providerId="AD" clId="Web-{257778A9-1E1A-FF21-155B-532A131F8B83}" dt="2023-01-23T22:21:13.722" v="96"/>
          <ac:picMkLst>
            <pc:docMk/>
            <pc:sldMk cId="1048049167" sldId="279"/>
            <ac:picMk id="4" creationId="{B5444851-63BF-4681-B903-694198DCE8ED}"/>
          </ac:picMkLst>
        </pc:picChg>
        <pc:picChg chg="add mod">
          <ac:chgData name="Catherine Newhall" userId="S::cnewhall@potters-gate.surrey.sch.uk::45c7aba6-55d0-4e0c-a0c8-aeeaf7bddad8" providerId="AD" clId="Web-{257778A9-1E1A-FF21-155B-532A131F8B83}" dt="2023-01-23T22:21:25.692" v="98"/>
          <ac:picMkLst>
            <pc:docMk/>
            <pc:sldMk cId="1048049167" sldId="279"/>
            <ac:picMk id="6" creationId="{8DEB5BDF-5F0B-A82A-62FD-94814E5C36E8}"/>
          </ac:picMkLst>
        </pc:picChg>
      </pc:sldChg>
    </pc:docChg>
  </pc:docChgLst>
  <pc:docChgLst>
    <pc:chgData name="Catherine Newhall" userId="S::cnewhall@potters-gate.surrey.sch.uk::45c7aba6-55d0-4e0c-a0c8-aeeaf7bddad8" providerId="AD" clId="Web-{3BDCBC2E-C9A6-BBE7-EFDA-41C455142B5E}"/>
    <pc:docChg chg="modSld">
      <pc:chgData name="Catherine Newhall" userId="S::cnewhall@potters-gate.surrey.sch.uk::45c7aba6-55d0-4e0c-a0c8-aeeaf7bddad8" providerId="AD" clId="Web-{3BDCBC2E-C9A6-BBE7-EFDA-41C455142B5E}" dt="2023-01-23T22:43:55.880" v="15"/>
      <pc:docMkLst>
        <pc:docMk/>
      </pc:docMkLst>
      <pc:sldChg chg="addSp delSp modSp">
        <pc:chgData name="Catherine Newhall" userId="S::cnewhall@potters-gate.surrey.sch.uk::45c7aba6-55d0-4e0c-a0c8-aeeaf7bddad8" providerId="AD" clId="Web-{3BDCBC2E-C9A6-BBE7-EFDA-41C455142B5E}" dt="2023-01-23T22:43:55.880" v="15"/>
        <pc:sldMkLst>
          <pc:docMk/>
          <pc:sldMk cId="1618447421" sldId="278"/>
        </pc:sldMkLst>
        <pc:spChg chg="mod">
          <ac:chgData name="Catherine Newhall" userId="S::cnewhall@potters-gate.surrey.sch.uk::45c7aba6-55d0-4e0c-a0c8-aeeaf7bddad8" providerId="AD" clId="Web-{3BDCBC2E-C9A6-BBE7-EFDA-41C455142B5E}" dt="2023-01-23T22:43:52.599" v="13"/>
          <ac:spMkLst>
            <pc:docMk/>
            <pc:sldMk cId="1618447421" sldId="278"/>
            <ac:spMk id="2" creationId="{F85C13E8-5AC4-4433-8C02-E6B0B972E2F2}"/>
          </ac:spMkLst>
        </pc:spChg>
        <pc:spChg chg="mod">
          <ac:chgData name="Catherine Newhall" userId="S::cnewhall@potters-gate.surrey.sch.uk::45c7aba6-55d0-4e0c-a0c8-aeeaf7bddad8" providerId="AD" clId="Web-{3BDCBC2E-C9A6-BBE7-EFDA-41C455142B5E}" dt="2023-01-23T22:43:52.599" v="13"/>
          <ac:spMkLst>
            <pc:docMk/>
            <pc:sldMk cId="1618447421" sldId="278"/>
            <ac:spMk id="3" creationId="{BF9FE2C9-B51D-4589-BA52-32CAB12A05C8}"/>
          </ac:spMkLst>
        </pc:spChg>
        <pc:grpChg chg="add del">
          <ac:chgData name="Catherine Newhall" userId="S::cnewhall@potters-gate.surrey.sch.uk::45c7aba6-55d0-4e0c-a0c8-aeeaf7bddad8" providerId="AD" clId="Web-{3BDCBC2E-C9A6-BBE7-EFDA-41C455142B5E}" dt="2023-01-23T22:43:52.599" v="13"/>
          <ac:grpSpMkLst>
            <pc:docMk/>
            <pc:sldMk cId="1618447421" sldId="278"/>
            <ac:grpSpMk id="26" creationId="{E4951899-B99C-47AB-9C7C-16264D7A14C5}"/>
          </ac:grpSpMkLst>
        </pc:grpChg>
        <pc:grpChg chg="add del">
          <ac:chgData name="Catherine Newhall" userId="S::cnewhall@potters-gate.surrey.sch.uk::45c7aba6-55d0-4e0c-a0c8-aeeaf7bddad8" providerId="AD" clId="Web-{3BDCBC2E-C9A6-BBE7-EFDA-41C455142B5E}" dt="2023-01-23T22:43:52.599" v="13"/>
          <ac:grpSpMkLst>
            <pc:docMk/>
            <pc:sldMk cId="1618447421" sldId="278"/>
            <ac:grpSpMk id="41" creationId="{D6280969-F024-466D-A1DB-4F848C51DEF6}"/>
          </ac:grpSpMkLst>
        </pc:grpChg>
        <pc:picChg chg="add del mod">
          <ac:chgData name="Catherine Newhall" userId="S::cnewhall@potters-gate.surrey.sch.uk::45c7aba6-55d0-4e0c-a0c8-aeeaf7bddad8" providerId="AD" clId="Web-{3BDCBC2E-C9A6-BBE7-EFDA-41C455142B5E}" dt="2023-01-23T22:43:54.318" v="14"/>
          <ac:picMkLst>
            <pc:docMk/>
            <pc:sldMk cId="1618447421" sldId="278"/>
            <ac:picMk id="4" creationId="{D3145C93-CD65-4312-A86B-1F35BB641079}"/>
          </ac:picMkLst>
        </pc:picChg>
        <pc:picChg chg="add del">
          <ac:chgData name="Catherine Newhall" userId="S::cnewhall@potters-gate.surrey.sch.uk::45c7aba6-55d0-4e0c-a0c8-aeeaf7bddad8" providerId="AD" clId="Web-{3BDCBC2E-C9A6-BBE7-EFDA-41C455142B5E}" dt="2023-01-23T22:43:55.880" v="15"/>
          <ac:picMkLst>
            <pc:docMk/>
            <pc:sldMk cId="1618447421" sldId="278"/>
            <ac:picMk id="6" creationId="{8EB5B065-199A-AC29-8EBF-88733E0A2EB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39451-ED9E-4004-B08B-1CD46721C6CB}"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8C462678-A90A-468C-8F46-BD8119132E40}">
      <dgm:prSet/>
      <dgm:spPr/>
      <dgm:t>
        <a:bodyPr/>
        <a:lstStyle/>
        <a:p>
          <a:r>
            <a:rPr lang="en-GB" dirty="0">
              <a:latin typeface="Comic Sans MS"/>
            </a:rPr>
            <a:t>Anxiety is an emotion we all have. Feeling anxious sometimes is normal. Most of us worry about something. It’s our body’s survival tool which we experience to lesser or greater degrees. </a:t>
          </a:r>
          <a:endParaRPr lang="en-US" dirty="0">
            <a:latin typeface="Comic Sans MS"/>
          </a:endParaRPr>
        </a:p>
      </dgm:t>
    </dgm:pt>
    <dgm:pt modelId="{7EEA8165-FFD0-4328-BB3B-B2D7592BCBCA}" type="parTrans" cxnId="{57999810-AC97-49F9-9326-1336CF06DF72}">
      <dgm:prSet/>
      <dgm:spPr/>
      <dgm:t>
        <a:bodyPr/>
        <a:lstStyle/>
        <a:p>
          <a:endParaRPr lang="en-US"/>
        </a:p>
      </dgm:t>
    </dgm:pt>
    <dgm:pt modelId="{B7A1B107-F274-4128-8315-47C3BF89CE24}" type="sibTrans" cxnId="{57999810-AC97-49F9-9326-1336CF06DF72}">
      <dgm:prSet/>
      <dgm:spPr/>
      <dgm:t>
        <a:bodyPr/>
        <a:lstStyle/>
        <a:p>
          <a:endParaRPr lang="en-US"/>
        </a:p>
      </dgm:t>
    </dgm:pt>
    <dgm:pt modelId="{D8993AAF-E802-43D1-B23B-971EACBDB819}">
      <dgm:prSet/>
      <dgm:spPr/>
      <dgm:t>
        <a:bodyPr/>
        <a:lstStyle/>
        <a:p>
          <a:r>
            <a:rPr lang="en-GB" dirty="0">
              <a:latin typeface="Comic Sans MS"/>
            </a:rPr>
            <a:t>Sometimes our feelings can be overwhelming and we can feel uncomfortable. Uncomfortable feelings can drive us forward into action. </a:t>
          </a:r>
          <a:endParaRPr lang="en-US" dirty="0">
            <a:latin typeface="Comic Sans MS"/>
          </a:endParaRPr>
        </a:p>
      </dgm:t>
    </dgm:pt>
    <dgm:pt modelId="{CABAD8EA-BC9D-46DA-8913-4AA66E5C751D}" type="parTrans" cxnId="{39481CC8-2657-4CF6-ACB4-DC40B5746D9C}">
      <dgm:prSet/>
      <dgm:spPr/>
      <dgm:t>
        <a:bodyPr/>
        <a:lstStyle/>
        <a:p>
          <a:endParaRPr lang="en-US"/>
        </a:p>
      </dgm:t>
    </dgm:pt>
    <dgm:pt modelId="{3FA1CCFC-4C98-40F7-B10D-C23EFDB262EF}" type="sibTrans" cxnId="{39481CC8-2657-4CF6-ACB4-DC40B5746D9C}">
      <dgm:prSet/>
      <dgm:spPr/>
      <dgm:t>
        <a:bodyPr/>
        <a:lstStyle/>
        <a:p>
          <a:endParaRPr lang="en-US"/>
        </a:p>
      </dgm:t>
    </dgm:pt>
    <dgm:pt modelId="{3956AA56-4390-4367-9C84-EE412549BD81}">
      <dgm:prSet/>
      <dgm:spPr/>
      <dgm:t>
        <a:bodyPr/>
        <a:lstStyle/>
        <a:p>
          <a:r>
            <a:rPr lang="en-GB" dirty="0">
              <a:latin typeface="Comic Sans MS"/>
            </a:rPr>
            <a:t>Finding ways of recognising these physical feelings in our bodies helps us to understand them. We can then connect our body and mind to find calm and feel comfortable. </a:t>
          </a:r>
          <a:endParaRPr lang="en-US" dirty="0">
            <a:latin typeface="Comic Sans MS"/>
          </a:endParaRPr>
        </a:p>
      </dgm:t>
    </dgm:pt>
    <dgm:pt modelId="{A785E0B5-661B-40BD-9C63-F0C751E8360C}" type="parTrans" cxnId="{0E684FC0-EE5E-41BC-9859-F168C652F071}">
      <dgm:prSet/>
      <dgm:spPr/>
      <dgm:t>
        <a:bodyPr/>
        <a:lstStyle/>
        <a:p>
          <a:endParaRPr lang="en-US"/>
        </a:p>
      </dgm:t>
    </dgm:pt>
    <dgm:pt modelId="{57447F7B-3C57-40F4-9948-E2F20FCF51B3}" type="sibTrans" cxnId="{0E684FC0-EE5E-41BC-9859-F168C652F071}">
      <dgm:prSet/>
      <dgm:spPr/>
      <dgm:t>
        <a:bodyPr/>
        <a:lstStyle/>
        <a:p>
          <a:endParaRPr lang="en-US"/>
        </a:p>
      </dgm:t>
    </dgm:pt>
    <dgm:pt modelId="{6233DC44-9367-459B-9308-6AB581E83D4A}" type="pres">
      <dgm:prSet presAssocID="{15C39451-ED9E-4004-B08B-1CD46721C6CB}" presName="vert0" presStyleCnt="0">
        <dgm:presLayoutVars>
          <dgm:dir/>
          <dgm:animOne val="branch"/>
          <dgm:animLvl val="lvl"/>
        </dgm:presLayoutVars>
      </dgm:prSet>
      <dgm:spPr/>
    </dgm:pt>
    <dgm:pt modelId="{A83F757F-18C6-4356-B2FA-F579925A0CFA}" type="pres">
      <dgm:prSet presAssocID="{8C462678-A90A-468C-8F46-BD8119132E40}" presName="thickLine" presStyleLbl="alignNode1" presStyleIdx="0" presStyleCnt="3"/>
      <dgm:spPr/>
    </dgm:pt>
    <dgm:pt modelId="{6B3202F7-DBE5-4701-94E4-073F0EDACEF7}" type="pres">
      <dgm:prSet presAssocID="{8C462678-A90A-468C-8F46-BD8119132E40}" presName="horz1" presStyleCnt="0"/>
      <dgm:spPr/>
    </dgm:pt>
    <dgm:pt modelId="{ACFE67F4-A3F2-42EA-A2BB-B0DF73A5C80E}" type="pres">
      <dgm:prSet presAssocID="{8C462678-A90A-468C-8F46-BD8119132E40}" presName="tx1" presStyleLbl="revTx" presStyleIdx="0" presStyleCnt="3"/>
      <dgm:spPr/>
    </dgm:pt>
    <dgm:pt modelId="{11342527-E8AE-43D0-98ED-B0EF0FCCC250}" type="pres">
      <dgm:prSet presAssocID="{8C462678-A90A-468C-8F46-BD8119132E40}" presName="vert1" presStyleCnt="0"/>
      <dgm:spPr/>
    </dgm:pt>
    <dgm:pt modelId="{DDA85798-D6E9-4D25-9239-B223B6200CAA}" type="pres">
      <dgm:prSet presAssocID="{D8993AAF-E802-43D1-B23B-971EACBDB819}" presName="thickLine" presStyleLbl="alignNode1" presStyleIdx="1" presStyleCnt="3"/>
      <dgm:spPr/>
    </dgm:pt>
    <dgm:pt modelId="{08C60398-CB81-4B39-B00A-510B3234A378}" type="pres">
      <dgm:prSet presAssocID="{D8993AAF-E802-43D1-B23B-971EACBDB819}" presName="horz1" presStyleCnt="0"/>
      <dgm:spPr/>
    </dgm:pt>
    <dgm:pt modelId="{E6DADB13-9386-41C0-B0F1-6B937B20C034}" type="pres">
      <dgm:prSet presAssocID="{D8993AAF-E802-43D1-B23B-971EACBDB819}" presName="tx1" presStyleLbl="revTx" presStyleIdx="1" presStyleCnt="3"/>
      <dgm:spPr/>
    </dgm:pt>
    <dgm:pt modelId="{A1E43EB7-991F-4F4F-AABE-5E4F3BE28EB7}" type="pres">
      <dgm:prSet presAssocID="{D8993AAF-E802-43D1-B23B-971EACBDB819}" presName="vert1" presStyleCnt="0"/>
      <dgm:spPr/>
    </dgm:pt>
    <dgm:pt modelId="{DA1978D9-681F-4261-A347-21665DB96DA9}" type="pres">
      <dgm:prSet presAssocID="{3956AA56-4390-4367-9C84-EE412549BD81}" presName="thickLine" presStyleLbl="alignNode1" presStyleIdx="2" presStyleCnt="3"/>
      <dgm:spPr/>
    </dgm:pt>
    <dgm:pt modelId="{E505C4F6-EE30-4B41-8FFB-3C39D6240EC1}" type="pres">
      <dgm:prSet presAssocID="{3956AA56-4390-4367-9C84-EE412549BD81}" presName="horz1" presStyleCnt="0"/>
      <dgm:spPr/>
    </dgm:pt>
    <dgm:pt modelId="{BAC87D0B-9434-4474-B1ED-C4D613F6B667}" type="pres">
      <dgm:prSet presAssocID="{3956AA56-4390-4367-9C84-EE412549BD81}" presName="tx1" presStyleLbl="revTx" presStyleIdx="2" presStyleCnt="3"/>
      <dgm:spPr/>
    </dgm:pt>
    <dgm:pt modelId="{17EBF7D5-8698-4EB8-A3EB-409C3A61BE4D}" type="pres">
      <dgm:prSet presAssocID="{3956AA56-4390-4367-9C84-EE412549BD81}" presName="vert1" presStyleCnt="0"/>
      <dgm:spPr/>
    </dgm:pt>
  </dgm:ptLst>
  <dgm:cxnLst>
    <dgm:cxn modelId="{57999810-AC97-49F9-9326-1336CF06DF72}" srcId="{15C39451-ED9E-4004-B08B-1CD46721C6CB}" destId="{8C462678-A90A-468C-8F46-BD8119132E40}" srcOrd="0" destOrd="0" parTransId="{7EEA8165-FFD0-4328-BB3B-B2D7592BCBCA}" sibTransId="{B7A1B107-F274-4128-8315-47C3BF89CE24}"/>
    <dgm:cxn modelId="{8607A440-E305-4839-9878-C124D043C7B0}" type="presOf" srcId="{D8993AAF-E802-43D1-B23B-971EACBDB819}" destId="{E6DADB13-9386-41C0-B0F1-6B937B20C034}" srcOrd="0" destOrd="0" presId="urn:microsoft.com/office/officeart/2008/layout/LinedList"/>
    <dgm:cxn modelId="{CD41FAA2-5D66-49EA-BA58-A8CC1AEB8AB6}" type="presOf" srcId="{8C462678-A90A-468C-8F46-BD8119132E40}" destId="{ACFE67F4-A3F2-42EA-A2BB-B0DF73A5C80E}" srcOrd="0" destOrd="0" presId="urn:microsoft.com/office/officeart/2008/layout/LinedList"/>
    <dgm:cxn modelId="{0E684FC0-EE5E-41BC-9859-F168C652F071}" srcId="{15C39451-ED9E-4004-B08B-1CD46721C6CB}" destId="{3956AA56-4390-4367-9C84-EE412549BD81}" srcOrd="2" destOrd="0" parTransId="{A785E0B5-661B-40BD-9C63-F0C751E8360C}" sibTransId="{57447F7B-3C57-40F4-9948-E2F20FCF51B3}"/>
    <dgm:cxn modelId="{39481CC8-2657-4CF6-ACB4-DC40B5746D9C}" srcId="{15C39451-ED9E-4004-B08B-1CD46721C6CB}" destId="{D8993AAF-E802-43D1-B23B-971EACBDB819}" srcOrd="1" destOrd="0" parTransId="{CABAD8EA-BC9D-46DA-8913-4AA66E5C751D}" sibTransId="{3FA1CCFC-4C98-40F7-B10D-C23EFDB262EF}"/>
    <dgm:cxn modelId="{E381CBD6-A02A-4B64-A3F5-07919399D55F}" type="presOf" srcId="{15C39451-ED9E-4004-B08B-1CD46721C6CB}" destId="{6233DC44-9367-459B-9308-6AB581E83D4A}" srcOrd="0" destOrd="0" presId="urn:microsoft.com/office/officeart/2008/layout/LinedList"/>
    <dgm:cxn modelId="{DDF466FC-3480-46EF-82E5-BB874BEADC9D}" type="presOf" srcId="{3956AA56-4390-4367-9C84-EE412549BD81}" destId="{BAC87D0B-9434-4474-B1ED-C4D613F6B667}" srcOrd="0" destOrd="0" presId="urn:microsoft.com/office/officeart/2008/layout/LinedList"/>
    <dgm:cxn modelId="{98168E66-161B-4C61-8EEB-EECA6AF1DAA7}" type="presParOf" srcId="{6233DC44-9367-459B-9308-6AB581E83D4A}" destId="{A83F757F-18C6-4356-B2FA-F579925A0CFA}" srcOrd="0" destOrd="0" presId="urn:microsoft.com/office/officeart/2008/layout/LinedList"/>
    <dgm:cxn modelId="{165BD0E4-136A-4D28-BB4E-FD3FFBE62087}" type="presParOf" srcId="{6233DC44-9367-459B-9308-6AB581E83D4A}" destId="{6B3202F7-DBE5-4701-94E4-073F0EDACEF7}" srcOrd="1" destOrd="0" presId="urn:microsoft.com/office/officeart/2008/layout/LinedList"/>
    <dgm:cxn modelId="{6EB6FFB2-283C-4F48-8612-C39CFA5CB5FF}" type="presParOf" srcId="{6B3202F7-DBE5-4701-94E4-073F0EDACEF7}" destId="{ACFE67F4-A3F2-42EA-A2BB-B0DF73A5C80E}" srcOrd="0" destOrd="0" presId="urn:microsoft.com/office/officeart/2008/layout/LinedList"/>
    <dgm:cxn modelId="{341D03EE-9349-43DD-8138-87174A9011C5}" type="presParOf" srcId="{6B3202F7-DBE5-4701-94E4-073F0EDACEF7}" destId="{11342527-E8AE-43D0-98ED-B0EF0FCCC250}" srcOrd="1" destOrd="0" presId="urn:microsoft.com/office/officeart/2008/layout/LinedList"/>
    <dgm:cxn modelId="{A76B2A24-8870-4EE5-9C11-C2B830F8902A}" type="presParOf" srcId="{6233DC44-9367-459B-9308-6AB581E83D4A}" destId="{DDA85798-D6E9-4D25-9239-B223B6200CAA}" srcOrd="2" destOrd="0" presId="urn:microsoft.com/office/officeart/2008/layout/LinedList"/>
    <dgm:cxn modelId="{CAAF405C-45EE-4EB9-9EB8-DFE6E880ED79}" type="presParOf" srcId="{6233DC44-9367-459B-9308-6AB581E83D4A}" destId="{08C60398-CB81-4B39-B00A-510B3234A378}" srcOrd="3" destOrd="0" presId="urn:microsoft.com/office/officeart/2008/layout/LinedList"/>
    <dgm:cxn modelId="{9CB8A744-0AD1-48F3-86F3-00055F5FF239}" type="presParOf" srcId="{08C60398-CB81-4B39-B00A-510B3234A378}" destId="{E6DADB13-9386-41C0-B0F1-6B937B20C034}" srcOrd="0" destOrd="0" presId="urn:microsoft.com/office/officeart/2008/layout/LinedList"/>
    <dgm:cxn modelId="{E24E6BD1-34B4-4E73-B2B6-E505045E7514}" type="presParOf" srcId="{08C60398-CB81-4B39-B00A-510B3234A378}" destId="{A1E43EB7-991F-4F4F-AABE-5E4F3BE28EB7}" srcOrd="1" destOrd="0" presId="urn:microsoft.com/office/officeart/2008/layout/LinedList"/>
    <dgm:cxn modelId="{DDB42759-2766-4261-B36D-51E001FEB645}" type="presParOf" srcId="{6233DC44-9367-459B-9308-6AB581E83D4A}" destId="{DA1978D9-681F-4261-A347-21665DB96DA9}" srcOrd="4" destOrd="0" presId="urn:microsoft.com/office/officeart/2008/layout/LinedList"/>
    <dgm:cxn modelId="{A9AA02E1-01F8-49A0-A6E9-3397CDC81753}" type="presParOf" srcId="{6233DC44-9367-459B-9308-6AB581E83D4A}" destId="{E505C4F6-EE30-4B41-8FFB-3C39D6240EC1}" srcOrd="5" destOrd="0" presId="urn:microsoft.com/office/officeart/2008/layout/LinedList"/>
    <dgm:cxn modelId="{56AE0ED6-C01D-43BF-98E8-E1B4E992FEBD}" type="presParOf" srcId="{E505C4F6-EE30-4B41-8FFB-3C39D6240EC1}" destId="{BAC87D0B-9434-4474-B1ED-C4D613F6B667}" srcOrd="0" destOrd="0" presId="urn:microsoft.com/office/officeart/2008/layout/LinedList"/>
    <dgm:cxn modelId="{F1965329-AB8D-423F-8F66-A64AD898F486}" type="presParOf" srcId="{E505C4F6-EE30-4B41-8FFB-3C39D6240EC1}" destId="{17EBF7D5-8698-4EB8-A3EB-409C3A61BE4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F757F-18C6-4356-B2FA-F579925A0CFA}">
      <dsp:nvSpPr>
        <dsp:cNvPr id="0" name=""/>
        <dsp:cNvSpPr/>
      </dsp:nvSpPr>
      <dsp:spPr>
        <a:xfrm>
          <a:off x="0" y="1894"/>
          <a:ext cx="520783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CFE67F4-A3F2-42EA-A2BB-B0DF73A5C80E}">
      <dsp:nvSpPr>
        <dsp:cNvPr id="0" name=""/>
        <dsp:cNvSpPr/>
      </dsp:nvSpPr>
      <dsp:spPr>
        <a:xfrm>
          <a:off x="0" y="1894"/>
          <a:ext cx="5207839" cy="129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latin typeface="Comic Sans MS"/>
            </a:rPr>
            <a:t>Anxiety is an emotion we all have. Feeling anxious sometimes is normal. Most of us worry about something. It’s our body’s survival tool which we experience to lesser or greater degrees. </a:t>
          </a:r>
          <a:endParaRPr lang="en-US" sz="1700" kern="1200" dirty="0">
            <a:latin typeface="Comic Sans MS"/>
          </a:endParaRPr>
        </a:p>
      </dsp:txBody>
      <dsp:txXfrm>
        <a:off x="0" y="1894"/>
        <a:ext cx="5207839" cy="1292327"/>
      </dsp:txXfrm>
    </dsp:sp>
    <dsp:sp modelId="{DDA85798-D6E9-4D25-9239-B223B6200CAA}">
      <dsp:nvSpPr>
        <dsp:cNvPr id="0" name=""/>
        <dsp:cNvSpPr/>
      </dsp:nvSpPr>
      <dsp:spPr>
        <a:xfrm>
          <a:off x="0" y="1294222"/>
          <a:ext cx="520783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6DADB13-9386-41C0-B0F1-6B937B20C034}">
      <dsp:nvSpPr>
        <dsp:cNvPr id="0" name=""/>
        <dsp:cNvSpPr/>
      </dsp:nvSpPr>
      <dsp:spPr>
        <a:xfrm>
          <a:off x="0" y="1294222"/>
          <a:ext cx="5207839" cy="129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latin typeface="Comic Sans MS"/>
            </a:rPr>
            <a:t>Sometimes our feelings can be overwhelming and we can feel uncomfortable. Uncomfortable feelings can drive us forward into action. </a:t>
          </a:r>
          <a:endParaRPr lang="en-US" sz="1700" kern="1200" dirty="0">
            <a:latin typeface="Comic Sans MS"/>
          </a:endParaRPr>
        </a:p>
      </dsp:txBody>
      <dsp:txXfrm>
        <a:off x="0" y="1294222"/>
        <a:ext cx="5207839" cy="1292327"/>
      </dsp:txXfrm>
    </dsp:sp>
    <dsp:sp modelId="{DA1978D9-681F-4261-A347-21665DB96DA9}">
      <dsp:nvSpPr>
        <dsp:cNvPr id="0" name=""/>
        <dsp:cNvSpPr/>
      </dsp:nvSpPr>
      <dsp:spPr>
        <a:xfrm>
          <a:off x="0" y="2586550"/>
          <a:ext cx="520783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AC87D0B-9434-4474-B1ED-C4D613F6B667}">
      <dsp:nvSpPr>
        <dsp:cNvPr id="0" name=""/>
        <dsp:cNvSpPr/>
      </dsp:nvSpPr>
      <dsp:spPr>
        <a:xfrm>
          <a:off x="0" y="2586550"/>
          <a:ext cx="5207839" cy="129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latin typeface="Comic Sans MS"/>
            </a:rPr>
            <a:t>Finding ways of recognising these physical feelings in our bodies helps us to understand them. We can then connect our body and mind to find calm and feel comfortable. </a:t>
          </a:r>
          <a:endParaRPr lang="en-US" sz="1700" kern="1200" dirty="0">
            <a:latin typeface="Comic Sans MS"/>
          </a:endParaRPr>
        </a:p>
      </dsp:txBody>
      <dsp:txXfrm>
        <a:off x="0" y="2586550"/>
        <a:ext cx="5207839" cy="12923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jEHwB1PG_-Q&amp;t=37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indworks-surrey.or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childline.org.uk/" TargetMode="External"/><Relationship Id="rId7" Type="http://schemas.openxmlformats.org/officeDocument/2006/relationships/hyperlink" Target="http://www.calm.com/" TargetMode="External"/><Relationship Id="rId2" Type="http://schemas.openxmlformats.org/officeDocument/2006/relationships/hyperlink" Target="http://www.youngminds.org.uk/" TargetMode="External"/><Relationship Id="rId1" Type="http://schemas.openxmlformats.org/officeDocument/2006/relationships/slideLayout" Target="../slideLayouts/slideLayout6.xml"/><Relationship Id="rId6" Type="http://schemas.openxmlformats.org/officeDocument/2006/relationships/hyperlink" Target="http://www.headspace.com/" TargetMode="External"/><Relationship Id="rId5" Type="http://schemas.openxmlformats.org/officeDocument/2006/relationships/hyperlink" Target="http://www.mind.org.uk/" TargetMode="External"/><Relationship Id="rId4" Type="http://schemas.openxmlformats.org/officeDocument/2006/relationships/hyperlink" Target="http://www.anxietyuk.org.u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3814-8092-47CA-AA60-9FAF95CF605F}"/>
              </a:ext>
            </a:extLst>
          </p:cNvPr>
          <p:cNvSpPr>
            <a:spLocks noGrp="1"/>
          </p:cNvSpPr>
          <p:nvPr>
            <p:ph type="ctrTitle"/>
          </p:nvPr>
        </p:nvSpPr>
        <p:spPr>
          <a:xfrm>
            <a:off x="1427554" y="1016793"/>
            <a:ext cx="7766936" cy="2637183"/>
          </a:xfrm>
        </p:spPr>
        <p:txBody>
          <a:bodyPr/>
          <a:lstStyle/>
          <a:p>
            <a:pPr algn="ctr"/>
            <a:r>
              <a:rPr lang="en-GB" sz="4800" b="1" dirty="0">
                <a:solidFill>
                  <a:srgbClr val="00B0F0"/>
                </a:solidFill>
                <a:effectLst>
                  <a:outerShdw blurRad="38100" dist="38100" dir="2700000" algn="tl">
                    <a:srgbClr val="000000">
                      <a:alpha val="43137"/>
                    </a:srgbClr>
                  </a:outerShdw>
                </a:effectLst>
                <a:latin typeface="Comic Sans MS" panose="030F0702030302020204" pitchFamily="66" charset="0"/>
              </a:rPr>
              <a:t>Anxiety Presentation </a:t>
            </a:r>
            <a:br>
              <a:rPr lang="en-GB" sz="4800" b="1" dirty="0">
                <a:solidFill>
                  <a:srgbClr val="00B0F0"/>
                </a:solidFill>
                <a:effectLst>
                  <a:outerShdw blurRad="38100" dist="38100" dir="2700000" algn="tl">
                    <a:srgbClr val="000000">
                      <a:alpha val="43137"/>
                    </a:srgbClr>
                  </a:outerShdw>
                </a:effectLst>
                <a:latin typeface="Comic Sans MS" panose="030F0702030302020204" pitchFamily="66" charset="0"/>
              </a:rPr>
            </a:br>
            <a:r>
              <a:rPr lang="en-GB" sz="4800" b="1" dirty="0">
                <a:solidFill>
                  <a:srgbClr val="00B0F0"/>
                </a:solidFill>
                <a:effectLst>
                  <a:outerShdw blurRad="38100" dist="38100" dir="2700000" algn="tl">
                    <a:srgbClr val="000000">
                      <a:alpha val="43137"/>
                    </a:srgbClr>
                  </a:outerShdw>
                </a:effectLst>
                <a:latin typeface="Comic Sans MS" panose="030F0702030302020204" pitchFamily="66" charset="0"/>
              </a:rPr>
              <a:t>for parents/carers of children </a:t>
            </a:r>
          </a:p>
        </p:txBody>
      </p:sp>
      <p:pic>
        <p:nvPicPr>
          <p:cNvPr id="4" name="Picture 3">
            <a:extLst>
              <a:ext uri="{FF2B5EF4-FFF2-40B4-BE49-F238E27FC236}">
                <a16:creationId xmlns:a16="http://schemas.microsoft.com/office/drawing/2014/main" id="{781D0499-41B7-40D3-A8C1-493C7B3E7E1C}"/>
              </a:ext>
            </a:extLst>
          </p:cNvPr>
          <p:cNvPicPr>
            <a:picLocks noChangeAspect="1"/>
          </p:cNvPicPr>
          <p:nvPr/>
        </p:nvPicPr>
        <p:blipFill>
          <a:blip r:embed="rId2"/>
          <a:stretch>
            <a:fillRect/>
          </a:stretch>
        </p:blipFill>
        <p:spPr>
          <a:xfrm>
            <a:off x="2058967" y="4319504"/>
            <a:ext cx="2526286" cy="1467990"/>
          </a:xfrm>
          <a:prstGeom prst="rect">
            <a:avLst/>
          </a:prstGeom>
        </p:spPr>
      </p:pic>
      <p:pic>
        <p:nvPicPr>
          <p:cNvPr id="6" name="Picture 5">
            <a:extLst>
              <a:ext uri="{FF2B5EF4-FFF2-40B4-BE49-F238E27FC236}">
                <a16:creationId xmlns:a16="http://schemas.microsoft.com/office/drawing/2014/main" id="{55585E7A-4ADB-4478-821F-AA0355C68280}"/>
              </a:ext>
            </a:extLst>
          </p:cNvPr>
          <p:cNvPicPr>
            <a:picLocks noChangeAspect="1"/>
          </p:cNvPicPr>
          <p:nvPr/>
        </p:nvPicPr>
        <p:blipFill rotWithShape="1">
          <a:blip r:embed="rId3"/>
          <a:srcRect r="78132"/>
          <a:stretch/>
        </p:blipFill>
        <p:spPr>
          <a:xfrm>
            <a:off x="5438272" y="4222814"/>
            <a:ext cx="2526286" cy="1414277"/>
          </a:xfrm>
          <a:prstGeom prst="rect">
            <a:avLst/>
          </a:prstGeom>
        </p:spPr>
      </p:pic>
      <p:sp>
        <p:nvSpPr>
          <p:cNvPr id="7" name="TextBox 6">
            <a:extLst>
              <a:ext uri="{FF2B5EF4-FFF2-40B4-BE49-F238E27FC236}">
                <a16:creationId xmlns:a16="http://schemas.microsoft.com/office/drawing/2014/main" id="{90AB1605-94B3-42EB-934F-0EE7F918A377}"/>
              </a:ext>
            </a:extLst>
          </p:cNvPr>
          <p:cNvSpPr txBox="1"/>
          <p:nvPr/>
        </p:nvSpPr>
        <p:spPr>
          <a:xfrm>
            <a:off x="5438272" y="5787494"/>
            <a:ext cx="3140765" cy="307777"/>
          </a:xfrm>
          <a:prstGeom prst="rect">
            <a:avLst/>
          </a:prstGeom>
          <a:noFill/>
        </p:spPr>
        <p:txBody>
          <a:bodyPr wrap="square" rtlCol="0">
            <a:spAutoFit/>
          </a:bodyPr>
          <a:lstStyle/>
          <a:p>
            <a:r>
              <a:rPr lang="en-GB" sz="1400" dirty="0">
                <a:solidFill>
                  <a:srgbClr val="002060"/>
                </a:solidFill>
                <a:latin typeface="Comic Sans MS" panose="030F0702030302020204" pitchFamily="66" charset="0"/>
              </a:rPr>
              <a:t>St. Andrew’s </a:t>
            </a:r>
            <a:r>
              <a:rPr lang="en-GB" sz="1400" dirty="0" err="1">
                <a:solidFill>
                  <a:srgbClr val="002060"/>
                </a:solidFill>
                <a:latin typeface="Comic Sans MS" panose="030F0702030302020204" pitchFamily="66" charset="0"/>
              </a:rPr>
              <a:t>CofE</a:t>
            </a:r>
            <a:r>
              <a:rPr lang="en-GB" sz="1400" dirty="0">
                <a:solidFill>
                  <a:srgbClr val="002060"/>
                </a:solidFill>
                <a:latin typeface="Comic Sans MS" panose="030F0702030302020204" pitchFamily="66" charset="0"/>
              </a:rPr>
              <a:t> Infant School</a:t>
            </a:r>
          </a:p>
        </p:txBody>
      </p:sp>
      <p:sp>
        <p:nvSpPr>
          <p:cNvPr id="3" name="TextBox 2">
            <a:extLst>
              <a:ext uri="{FF2B5EF4-FFF2-40B4-BE49-F238E27FC236}">
                <a16:creationId xmlns:a16="http://schemas.microsoft.com/office/drawing/2014/main" id="{56FD69E5-3F21-4B7A-A57B-388EC41BCC80}"/>
              </a:ext>
            </a:extLst>
          </p:cNvPr>
          <p:cNvSpPr txBox="1"/>
          <p:nvPr/>
        </p:nvSpPr>
        <p:spPr>
          <a:xfrm>
            <a:off x="8719930" y="6170424"/>
            <a:ext cx="3644348" cy="369332"/>
          </a:xfrm>
          <a:prstGeom prst="rect">
            <a:avLst/>
          </a:prstGeom>
          <a:noFill/>
        </p:spPr>
        <p:txBody>
          <a:bodyPr wrap="square" rtlCol="0">
            <a:spAutoFit/>
          </a:bodyPr>
          <a:lstStyle/>
          <a:p>
            <a:r>
              <a:rPr lang="en-GB" dirty="0"/>
              <a:t>Alexis Carpenter</a:t>
            </a:r>
          </a:p>
        </p:txBody>
      </p:sp>
    </p:spTree>
    <p:extLst>
      <p:ext uri="{BB962C8B-B14F-4D97-AF65-F5344CB8AC3E}">
        <p14:creationId xmlns:p14="http://schemas.microsoft.com/office/powerpoint/2010/main" val="214343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8" name="Rectangle 3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1DCBC89-8238-414F-A709-67F71C612927}"/>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dirty="0">
                <a:solidFill>
                  <a:schemeClr val="bg1"/>
                </a:solidFill>
                <a:latin typeface="Comic Sans MS"/>
              </a:rPr>
              <a:t>Fight, Flight and Freeze</a:t>
            </a:r>
          </a:p>
        </p:txBody>
      </p:sp>
      <p:sp>
        <p:nvSpPr>
          <p:cNvPr id="3" name="Rectangle 2">
            <a:extLst>
              <a:ext uri="{FF2B5EF4-FFF2-40B4-BE49-F238E27FC236}">
                <a16:creationId xmlns:a16="http://schemas.microsoft.com/office/drawing/2014/main" id="{59D21448-EBAE-478F-B1F9-9DD81777F318}"/>
              </a:ext>
            </a:extLst>
          </p:cNvPr>
          <p:cNvSpPr/>
          <p:nvPr/>
        </p:nvSpPr>
        <p:spPr>
          <a:xfrm>
            <a:off x="673754" y="2160590"/>
            <a:ext cx="3973943" cy="3440110"/>
          </a:xfrm>
          <a:prstGeom prst="rect">
            <a:avLst/>
          </a:prstGeom>
        </p:spPr>
        <p:txBody>
          <a:bodyPr vert="horz" lIns="91440" tIns="45720" rIns="91440" bIns="45720" rtlCol="0" anchor="t">
            <a:normAutofit/>
          </a:bodyPr>
          <a:lstStyle/>
          <a:p>
            <a:pPr marL="285750" indent="-285750">
              <a:spcBef>
                <a:spcPts val="1000"/>
              </a:spcBef>
              <a:buClr>
                <a:schemeClr val="accent1"/>
              </a:buClr>
              <a:buSzPct val="80000"/>
              <a:buFont typeface="Wingdings 3" charset="2"/>
              <a:buChar char=""/>
            </a:pPr>
            <a:r>
              <a:rPr lang="en-US" dirty="0">
                <a:solidFill>
                  <a:schemeClr val="bg1"/>
                </a:solidFill>
                <a:latin typeface="Comic Sans MS"/>
              </a:rPr>
              <a:t>Anxiety can be a </a:t>
            </a:r>
            <a:r>
              <a:rPr lang="en-US" dirty="0" err="1">
                <a:solidFill>
                  <a:schemeClr val="bg1"/>
                </a:solidFill>
                <a:latin typeface="Comic Sans MS"/>
              </a:rPr>
              <a:t>defence</a:t>
            </a:r>
            <a:r>
              <a:rPr lang="en-US" dirty="0">
                <a:solidFill>
                  <a:schemeClr val="bg1"/>
                </a:solidFill>
                <a:latin typeface="Comic Sans MS"/>
              </a:rPr>
              <a:t> mechanism. However...</a:t>
            </a:r>
          </a:p>
          <a:p>
            <a:pPr marL="285750" indent="-285750">
              <a:spcBef>
                <a:spcPts val="1000"/>
              </a:spcBef>
              <a:buClr>
                <a:schemeClr val="accent1"/>
              </a:buClr>
              <a:buSzPct val="80000"/>
              <a:buFont typeface="Wingdings 3" charset="2"/>
              <a:buChar char=""/>
            </a:pPr>
            <a:r>
              <a:rPr lang="en-US" dirty="0">
                <a:solidFill>
                  <a:schemeClr val="bg1"/>
                </a:solidFill>
                <a:latin typeface="Comic Sans MS"/>
              </a:rPr>
              <a:t>When it stops your child from enjoying normal life, when it affects their school, work, family relationships, friendships and social activities…..</a:t>
            </a:r>
          </a:p>
          <a:p>
            <a:pPr marL="285750" indent="-285750">
              <a:spcBef>
                <a:spcPts val="1000"/>
              </a:spcBef>
              <a:buClr>
                <a:schemeClr val="accent1"/>
              </a:buClr>
              <a:buSzPct val="80000"/>
              <a:buFont typeface="Wingdings 3" charset="2"/>
              <a:buChar char=""/>
            </a:pPr>
            <a:r>
              <a:rPr lang="en-US" dirty="0">
                <a:solidFill>
                  <a:schemeClr val="bg1"/>
                </a:solidFill>
                <a:latin typeface="Comic Sans MS"/>
              </a:rPr>
              <a:t>This is when anxiety has taken over and your child has lost control.</a:t>
            </a:r>
          </a:p>
          <a:p>
            <a:pPr>
              <a:spcBef>
                <a:spcPts val="1000"/>
              </a:spcBef>
              <a:buClr>
                <a:schemeClr val="accent1"/>
              </a:buClr>
              <a:buSzPct val="80000"/>
              <a:buFont typeface="Wingdings 3" charset="2"/>
              <a:buChar char=""/>
            </a:pPr>
            <a:endParaRPr lang="en-US">
              <a:solidFill>
                <a:schemeClr val="bg1"/>
              </a:solidFill>
            </a:endParaRPr>
          </a:p>
        </p:txBody>
      </p:sp>
      <p:pic>
        <p:nvPicPr>
          <p:cNvPr id="6" name="Picture 5" descr="A picture containing text&#10;&#10;Description automatically generated">
            <a:extLst>
              <a:ext uri="{FF2B5EF4-FFF2-40B4-BE49-F238E27FC236}">
                <a16:creationId xmlns:a16="http://schemas.microsoft.com/office/drawing/2014/main" id="{8DEB5BDF-5F0B-A82A-62FD-94814E5C36E8}"/>
              </a:ext>
            </a:extLst>
          </p:cNvPr>
          <p:cNvPicPr>
            <a:picLocks noChangeAspect="1"/>
          </p:cNvPicPr>
          <p:nvPr/>
        </p:nvPicPr>
        <p:blipFill>
          <a:blip r:embed="rId2"/>
          <a:stretch>
            <a:fillRect/>
          </a:stretch>
        </p:blipFill>
        <p:spPr>
          <a:xfrm>
            <a:off x="6096001" y="1819926"/>
            <a:ext cx="5143500" cy="3205632"/>
          </a:xfrm>
          <a:prstGeom prst="rect">
            <a:avLst/>
          </a:prstGeom>
        </p:spPr>
      </p:pic>
      <p:sp>
        <p:nvSpPr>
          <p:cNvPr id="44" name="Isosceles Triangle 4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4804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1" name="Straight Connector 2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6D0FA1E-4F0C-4CC5-9ADA-38F0500504E2}"/>
              </a:ext>
            </a:extLst>
          </p:cNvPr>
          <p:cNvSpPr txBox="1"/>
          <p:nvPr/>
        </p:nvSpPr>
        <p:spPr>
          <a:xfrm>
            <a:off x="643467" y="816638"/>
            <a:ext cx="3367359" cy="5224724"/>
          </a:xfrm>
          <a:prstGeom prst="rect">
            <a:avLst/>
          </a:prstGeom>
        </p:spPr>
        <p:txBody>
          <a:bodyPr vert="horz" lIns="91440" tIns="45720" rIns="91440" bIns="45720" rtlCol="0" anchor="ctr">
            <a:normAutofit/>
          </a:bodyPr>
          <a:lstStyle/>
          <a:p>
            <a:pPr>
              <a:spcBef>
                <a:spcPct val="0"/>
              </a:spcBef>
              <a:spcAft>
                <a:spcPts val="600"/>
              </a:spcAft>
            </a:pPr>
            <a:r>
              <a:rPr lang="en-US" sz="3600" dirty="0">
                <a:solidFill>
                  <a:schemeClr val="accent1"/>
                </a:solidFill>
                <a:latin typeface="Comic Sans MS"/>
                <a:ea typeface="+mj-ea"/>
                <a:cs typeface="+mj-cs"/>
              </a:rPr>
              <a:t>Fight, Flight and Freeze</a:t>
            </a:r>
          </a:p>
        </p:txBody>
      </p:sp>
      <p:sp>
        <p:nvSpPr>
          <p:cNvPr id="3" name="Rectangle 2">
            <a:extLst>
              <a:ext uri="{FF2B5EF4-FFF2-40B4-BE49-F238E27FC236}">
                <a16:creationId xmlns:a16="http://schemas.microsoft.com/office/drawing/2014/main" id="{E75B1A6B-F02B-4BD9-BB92-EF89008EDF27}"/>
              </a:ext>
            </a:extLst>
          </p:cNvPr>
          <p:cNvSpPr/>
          <p:nvPr/>
        </p:nvSpPr>
        <p:spPr>
          <a:xfrm>
            <a:off x="4654295" y="816638"/>
            <a:ext cx="4619706" cy="5224724"/>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https://www.youtube.com/watch?v=jEHwB1PG_-Q&amp;t=37s</a:t>
            </a: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pic>
        <p:nvPicPr>
          <p:cNvPr id="5" name="Picture 4" descr="A picture containing text, clipart&#10;&#10;Description automatically generated">
            <a:extLst>
              <a:ext uri="{FF2B5EF4-FFF2-40B4-BE49-F238E27FC236}">
                <a16:creationId xmlns:a16="http://schemas.microsoft.com/office/drawing/2014/main" id="{2BE4E4B2-F5DC-C07E-A2AF-18B0E099ABA9}"/>
              </a:ext>
            </a:extLst>
          </p:cNvPr>
          <p:cNvPicPr>
            <a:picLocks noChangeAspect="1"/>
          </p:cNvPicPr>
          <p:nvPr/>
        </p:nvPicPr>
        <p:blipFill>
          <a:blip r:embed="rId3"/>
          <a:stretch>
            <a:fillRect/>
          </a:stretch>
        </p:blipFill>
        <p:spPr>
          <a:xfrm>
            <a:off x="4467130" y="4717659"/>
            <a:ext cx="4027652" cy="1317622"/>
          </a:xfrm>
          <a:prstGeom prst="rect">
            <a:avLst/>
          </a:prstGeom>
        </p:spPr>
      </p:pic>
    </p:spTree>
    <p:extLst>
      <p:ext uri="{BB962C8B-B14F-4D97-AF65-F5344CB8AC3E}">
        <p14:creationId xmlns:p14="http://schemas.microsoft.com/office/powerpoint/2010/main" val="237600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090FCA8-82F4-42C8-A0B6-47AE82E30B0C}"/>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latin typeface="Comic Sans MS"/>
              </a:rPr>
              <a:t>Psychological</a:t>
            </a:r>
            <a:br>
              <a:rPr lang="en-US" dirty="0">
                <a:latin typeface="Comic Sans MS"/>
              </a:rPr>
            </a:br>
            <a:r>
              <a:rPr lang="en-US" dirty="0">
                <a:latin typeface="Comic Sans MS"/>
              </a:rPr>
              <a:t>affects</a:t>
            </a:r>
          </a:p>
        </p:txBody>
      </p:sp>
      <p:sp>
        <p:nvSpPr>
          <p:cNvPr id="3" name="Rectangle 2">
            <a:extLst>
              <a:ext uri="{FF2B5EF4-FFF2-40B4-BE49-F238E27FC236}">
                <a16:creationId xmlns:a16="http://schemas.microsoft.com/office/drawing/2014/main" id="{4163A755-61E6-4875-83CF-852154F53EBE}"/>
              </a:ext>
            </a:extLst>
          </p:cNvPr>
          <p:cNvSpPr/>
          <p:nvPr/>
        </p:nvSpPr>
        <p:spPr>
          <a:xfrm>
            <a:off x="5209563" y="2160589"/>
            <a:ext cx="4064439" cy="3880773"/>
          </a:xfrm>
          <a:prstGeom prst="rect">
            <a:avLst/>
          </a:prstGeom>
        </p:spPr>
        <p:txBody>
          <a:bodyPr vert="horz" lIns="91440" tIns="45720" rIns="91440" bIns="45720" rtlCol="0" anchor="t">
            <a:normAutofit/>
          </a:bodyPr>
          <a:lstStyle/>
          <a:p>
            <a:pPr marL="457200" indent="-4572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Comic Sans MS"/>
              </a:rPr>
              <a:t>Insomnia/ nightmares</a:t>
            </a:r>
          </a:p>
          <a:p>
            <a:pPr marL="457200" indent="-4572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Comic Sans MS"/>
              </a:rPr>
              <a:t>Irritable</a:t>
            </a:r>
          </a:p>
          <a:p>
            <a:pPr marL="457200" indent="-4572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Comic Sans MS"/>
              </a:rPr>
              <a:t>Difficulty concentrating</a:t>
            </a:r>
          </a:p>
          <a:p>
            <a:pPr marL="457200" indent="-4572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Comic Sans MS"/>
              </a:rPr>
              <a:t>Loss of self confidence</a:t>
            </a:r>
          </a:p>
          <a:p>
            <a:pPr marL="457200" indent="-4572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Comic Sans MS"/>
              </a:rPr>
              <a:t>Depression, Anxiety and Anger can be link</a:t>
            </a:r>
          </a:p>
          <a:p>
            <a:pPr marL="457200" indent="-4572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Comic Sans MS"/>
              </a:rPr>
              <a:t>Feeling fearful and panicky</a:t>
            </a:r>
          </a:p>
          <a:p>
            <a:pPr marL="457200" indent="-4572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Comic Sans MS"/>
              </a:rPr>
              <a:t>“Frozen” thought processes</a:t>
            </a:r>
          </a:p>
          <a:p>
            <a:pPr marL="457200" indent="-4572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Comic Sans MS"/>
              </a:rPr>
              <a:t>Nagging sense of fear</a:t>
            </a:r>
          </a:p>
          <a:p>
            <a:pPr marL="457200" indent="-4572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Comic Sans MS"/>
              </a:rPr>
              <a:t>Tearful</a:t>
            </a:r>
          </a:p>
          <a:p>
            <a:pPr marL="457200" indent="-4572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latin typeface="Comic Sans MS"/>
              </a:rPr>
              <a:t>Feeling tired</a:t>
            </a:r>
          </a:p>
        </p:txBody>
      </p:sp>
      <p:pic>
        <p:nvPicPr>
          <p:cNvPr id="5" name="Picture 5" descr="Text&#10;&#10;Description automatically generated">
            <a:extLst>
              <a:ext uri="{FF2B5EF4-FFF2-40B4-BE49-F238E27FC236}">
                <a16:creationId xmlns:a16="http://schemas.microsoft.com/office/drawing/2014/main" id="{909E8E53-2401-49D8-E30E-FF789F79203E}"/>
              </a:ext>
            </a:extLst>
          </p:cNvPr>
          <p:cNvPicPr>
            <a:picLocks noChangeAspect="1"/>
          </p:cNvPicPr>
          <p:nvPr/>
        </p:nvPicPr>
        <p:blipFill rotWithShape="1">
          <a:blip r:embed="rId2"/>
          <a:srcRect l="700" r="-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7" name="Isosceles Triangle 3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146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25">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966DADB-5628-44CA-9554-1297857D40C5}"/>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latin typeface="Comic Sans MS"/>
              </a:rPr>
              <a:t>Physical signs of anxiety</a:t>
            </a:r>
          </a:p>
        </p:txBody>
      </p:sp>
      <p:sp>
        <p:nvSpPr>
          <p:cNvPr id="3" name="Rectangle 2">
            <a:extLst>
              <a:ext uri="{FF2B5EF4-FFF2-40B4-BE49-F238E27FC236}">
                <a16:creationId xmlns:a16="http://schemas.microsoft.com/office/drawing/2014/main" id="{E255D53A-C89B-4A13-A4B3-2350F6D35209}"/>
              </a:ext>
            </a:extLst>
          </p:cNvPr>
          <p:cNvSpPr/>
          <p:nvPr/>
        </p:nvSpPr>
        <p:spPr>
          <a:xfrm>
            <a:off x="5209563" y="2160589"/>
            <a:ext cx="4064439" cy="3880773"/>
          </a:xfrm>
          <a:prstGeom prst="rect">
            <a:avLst/>
          </a:prstGeom>
        </p:spPr>
        <p:txBody>
          <a:bodyPr vert="horz" lIns="91440" tIns="45720" rIns="91440" bIns="45720" rtlCol="0" anchor="t">
            <a:normAutofit/>
          </a:bodyPr>
          <a:lstStyle/>
          <a:p>
            <a:pPr marL="457200" indent="-45720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latin typeface="Comic Sans MS"/>
              </a:rPr>
              <a:t>Fast / irregular heart-beat</a:t>
            </a:r>
          </a:p>
          <a:p>
            <a:pPr marL="457200" indent="-45720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latin typeface="Comic Sans MS"/>
              </a:rPr>
              <a:t>Increased breathing rate / hyperventilation / shallow breathing</a:t>
            </a:r>
          </a:p>
          <a:p>
            <a:pPr marL="457200" indent="-45720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latin typeface="Comic Sans MS"/>
              </a:rPr>
              <a:t>Dry mouth or throat</a:t>
            </a:r>
          </a:p>
          <a:p>
            <a:pPr marL="457200" indent="-45720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latin typeface="Comic Sans MS"/>
              </a:rPr>
              <a:t>Weak/ tense /tingling or aching of muscles</a:t>
            </a:r>
          </a:p>
          <a:p>
            <a:pPr marL="457200" indent="-45720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latin typeface="Comic Sans MS"/>
              </a:rPr>
              <a:t>Feeling lightheaded /headaches/dizziness</a:t>
            </a:r>
          </a:p>
          <a:p>
            <a:pPr marL="457200" indent="-45720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latin typeface="Comic Sans MS"/>
              </a:rPr>
              <a:t>Stomach aches or bowel problems</a:t>
            </a:r>
          </a:p>
          <a:p>
            <a:pPr marL="457200" indent="-45720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latin typeface="Comic Sans MS"/>
              </a:rPr>
              <a:t>Sweating – hot and cold</a:t>
            </a:r>
          </a:p>
          <a:p>
            <a:pPr marL="457200" indent="-45720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latin typeface="Comic Sans MS"/>
              </a:rPr>
              <a:t>“Frozen” to the spot /Tense muscles</a:t>
            </a:r>
          </a:p>
        </p:txBody>
      </p:sp>
      <p:pic>
        <p:nvPicPr>
          <p:cNvPr id="4" name="Picture 4" descr="A picture containing text, vector graphics&#10;&#10;Description automatically generated">
            <a:extLst>
              <a:ext uri="{FF2B5EF4-FFF2-40B4-BE49-F238E27FC236}">
                <a16:creationId xmlns:a16="http://schemas.microsoft.com/office/drawing/2014/main" id="{7E513A91-B728-ED86-AD94-92625F7AC01C}"/>
              </a:ext>
            </a:extLst>
          </p:cNvPr>
          <p:cNvPicPr>
            <a:picLocks noChangeAspect="1"/>
          </p:cNvPicPr>
          <p:nvPr/>
        </p:nvPicPr>
        <p:blipFill rotWithShape="1">
          <a:blip r:embed="rId2"/>
          <a:srcRect l="6648" r="1468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3" name="Isosceles Triangle 3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3570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6F5C-8054-4EA4-8B3B-3E87F43F6AE5}"/>
              </a:ext>
            </a:extLst>
          </p:cNvPr>
          <p:cNvSpPr>
            <a:spLocks noGrp="1"/>
          </p:cNvSpPr>
          <p:nvPr>
            <p:ph type="title"/>
          </p:nvPr>
        </p:nvSpPr>
        <p:spPr>
          <a:xfrm>
            <a:off x="332777" y="318053"/>
            <a:ext cx="5418666" cy="834887"/>
          </a:xfrm>
        </p:spPr>
        <p:txBody>
          <a:bodyPr/>
          <a:lstStyle/>
          <a:p>
            <a:r>
              <a:rPr lang="en-GB" dirty="0"/>
              <a:t>Vicious Cycle of </a:t>
            </a:r>
            <a:r>
              <a:rPr lang="en-GB" dirty="0">
                <a:latin typeface="Comic Sans MS" panose="030F0702030302020204" pitchFamily="66" charset="0"/>
              </a:rPr>
              <a:t>Anxiety</a:t>
            </a:r>
          </a:p>
        </p:txBody>
      </p:sp>
      <p:pic>
        <p:nvPicPr>
          <p:cNvPr id="3" name="Picture 2">
            <a:extLst>
              <a:ext uri="{FF2B5EF4-FFF2-40B4-BE49-F238E27FC236}">
                <a16:creationId xmlns:a16="http://schemas.microsoft.com/office/drawing/2014/main" id="{EECD05CA-4982-44E4-8F70-F8CCFAD00A54}"/>
              </a:ext>
            </a:extLst>
          </p:cNvPr>
          <p:cNvPicPr>
            <a:picLocks noChangeAspect="1"/>
          </p:cNvPicPr>
          <p:nvPr/>
        </p:nvPicPr>
        <p:blipFill>
          <a:blip r:embed="rId2"/>
          <a:stretch>
            <a:fillRect/>
          </a:stretch>
        </p:blipFill>
        <p:spPr>
          <a:xfrm>
            <a:off x="1161334" y="1099424"/>
            <a:ext cx="6754339" cy="5761660"/>
          </a:xfrm>
          <a:prstGeom prst="rect">
            <a:avLst/>
          </a:prstGeom>
        </p:spPr>
      </p:pic>
    </p:spTree>
    <p:extLst>
      <p:ext uri="{BB962C8B-B14F-4D97-AF65-F5344CB8AC3E}">
        <p14:creationId xmlns:p14="http://schemas.microsoft.com/office/powerpoint/2010/main" val="76661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FBAA-44F8-4F02-B315-648DB6B64262}"/>
              </a:ext>
            </a:extLst>
          </p:cNvPr>
          <p:cNvSpPr>
            <a:spLocks noGrp="1"/>
          </p:cNvSpPr>
          <p:nvPr>
            <p:ph type="title"/>
          </p:nvPr>
        </p:nvSpPr>
        <p:spPr>
          <a:xfrm>
            <a:off x="664083" y="305451"/>
            <a:ext cx="8596668" cy="861391"/>
          </a:xfrm>
        </p:spPr>
        <p:txBody>
          <a:bodyPr/>
          <a:lstStyle/>
          <a:p>
            <a:r>
              <a:rPr lang="en-GB" dirty="0">
                <a:latin typeface="Comic Sans MS"/>
              </a:rPr>
              <a:t>How to support our young people</a:t>
            </a:r>
          </a:p>
        </p:txBody>
      </p:sp>
      <p:sp>
        <p:nvSpPr>
          <p:cNvPr id="3" name="Rectangle 2">
            <a:extLst>
              <a:ext uri="{FF2B5EF4-FFF2-40B4-BE49-F238E27FC236}">
                <a16:creationId xmlns:a16="http://schemas.microsoft.com/office/drawing/2014/main" id="{D466A88F-0A5C-4106-A1BA-79B789C98CC0}"/>
              </a:ext>
            </a:extLst>
          </p:cNvPr>
          <p:cNvSpPr/>
          <p:nvPr/>
        </p:nvSpPr>
        <p:spPr>
          <a:xfrm>
            <a:off x="543338" y="1353997"/>
            <a:ext cx="9316279" cy="5262979"/>
          </a:xfrm>
          <a:prstGeom prst="rect">
            <a:avLst/>
          </a:prstGeom>
        </p:spPr>
        <p:txBody>
          <a:bodyPr wrap="square">
            <a:spAutoFit/>
          </a:bodyPr>
          <a:lstStyle/>
          <a:p>
            <a:pPr marL="342900" indent="-342900">
              <a:buFont typeface="Arial" panose="020B0604020202020204" pitchFamily="34" charset="0"/>
              <a:buChar char="•"/>
            </a:pPr>
            <a:r>
              <a:rPr lang="en-GB" sz="2800" dirty="0">
                <a:solidFill>
                  <a:srgbClr val="002060"/>
                </a:solidFill>
                <a:latin typeface="Comic Sans MS" panose="030F0702030302020204" pitchFamily="66" charset="0"/>
              </a:rPr>
              <a:t>ACKNOWLEDGE and VALIDATE the young person who is feeling anxious (‘I’ statements- I can see… I understand…)</a:t>
            </a:r>
          </a:p>
          <a:p>
            <a:pPr marL="342900" indent="-342900">
              <a:buFont typeface="Arial" panose="020B0604020202020204" pitchFamily="34" charset="0"/>
              <a:buChar char="•"/>
            </a:pPr>
            <a:r>
              <a:rPr lang="en-GB" sz="2800" dirty="0">
                <a:solidFill>
                  <a:srgbClr val="002060"/>
                </a:solidFill>
                <a:latin typeface="Comic Sans MS" panose="030F0702030302020204" pitchFamily="66" charset="0"/>
              </a:rPr>
              <a:t>CONTAIN and challenge anxiety </a:t>
            </a:r>
          </a:p>
          <a:p>
            <a:pPr marL="342900" indent="-342900">
              <a:buFont typeface="Arial" panose="020B0604020202020204" pitchFamily="34" charset="0"/>
              <a:buChar char="•"/>
            </a:pPr>
            <a:r>
              <a:rPr lang="en-GB" sz="2800" dirty="0">
                <a:solidFill>
                  <a:srgbClr val="002060"/>
                </a:solidFill>
                <a:latin typeface="Comic Sans MS" panose="030F0702030302020204" pitchFamily="66" charset="0"/>
              </a:rPr>
              <a:t>DISTRACT yourself by doing something you enjoy</a:t>
            </a:r>
          </a:p>
          <a:p>
            <a:pPr marL="342900" indent="-342900">
              <a:buFont typeface="Arial" panose="020B0604020202020204" pitchFamily="34" charset="0"/>
              <a:buChar char="•"/>
            </a:pPr>
            <a:r>
              <a:rPr lang="en-GB" sz="2800" dirty="0">
                <a:solidFill>
                  <a:srgbClr val="002060"/>
                </a:solidFill>
                <a:latin typeface="Comic Sans MS" panose="030F0702030302020204" pitchFamily="66" charset="0"/>
              </a:rPr>
              <a:t>WORRY TIME – allocate 15 minutes worry time a day to help contain the worries</a:t>
            </a:r>
          </a:p>
          <a:p>
            <a:pPr marL="342900" indent="-342900">
              <a:buFont typeface="Arial" panose="020B0604020202020204" pitchFamily="34" charset="0"/>
              <a:buChar char="•"/>
            </a:pPr>
            <a:r>
              <a:rPr lang="en-GB" sz="2800" dirty="0">
                <a:solidFill>
                  <a:srgbClr val="002060"/>
                </a:solidFill>
                <a:latin typeface="Comic Sans MS" panose="030F0702030302020204" pitchFamily="66" charset="0"/>
              </a:rPr>
              <a:t>THOUGHT DIARY – write down worries and fears and contain to a book you can just shut and close off your worries and fears</a:t>
            </a:r>
          </a:p>
          <a:p>
            <a:pPr marL="342900" indent="-342900">
              <a:buFont typeface="Arial" panose="020B0604020202020204" pitchFamily="34" charset="0"/>
              <a:buChar char="•"/>
            </a:pPr>
            <a:r>
              <a:rPr lang="en-GB" sz="2800" dirty="0">
                <a:solidFill>
                  <a:srgbClr val="002060"/>
                </a:solidFill>
                <a:latin typeface="Comic Sans MS" panose="030F0702030302020204" pitchFamily="66" charset="0"/>
              </a:rPr>
              <a:t>TALK to someone – a problem shared is a problem halved</a:t>
            </a:r>
            <a:endParaRPr lang="en-GB" sz="2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41672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C2EB10-86EE-4C14-A567-99D3032DC2AF}"/>
              </a:ext>
            </a:extLst>
          </p:cNvPr>
          <p:cNvSpPr>
            <a:spLocks noGrp="1"/>
          </p:cNvSpPr>
          <p:nvPr>
            <p:ph type="title"/>
          </p:nvPr>
        </p:nvSpPr>
        <p:spPr>
          <a:xfrm>
            <a:off x="985969" y="4473227"/>
            <a:ext cx="8288032" cy="1096648"/>
          </a:xfrm>
        </p:spPr>
        <p:txBody>
          <a:bodyPr vert="horz" lIns="91440" tIns="45720" rIns="91440" bIns="45720" rtlCol="0" anchor="b">
            <a:normAutofit/>
          </a:bodyPr>
          <a:lstStyle/>
          <a:p>
            <a:r>
              <a:rPr lang="en-US" sz="4800"/>
              <a:t>Visualisation</a:t>
            </a:r>
          </a:p>
        </p:txBody>
      </p:sp>
      <p:pic>
        <p:nvPicPr>
          <p:cNvPr id="4" name="Picture 4" descr="A picture containing tree, outdoor, person, arm&#10;&#10;Description automatically generated">
            <a:extLst>
              <a:ext uri="{FF2B5EF4-FFF2-40B4-BE49-F238E27FC236}">
                <a16:creationId xmlns:a16="http://schemas.microsoft.com/office/drawing/2014/main" id="{326D9662-0697-697E-9F61-2A5AD79B772F}"/>
              </a:ext>
            </a:extLst>
          </p:cNvPr>
          <p:cNvPicPr>
            <a:picLocks noChangeAspect="1"/>
          </p:cNvPicPr>
          <p:nvPr/>
        </p:nvPicPr>
        <p:blipFill rotWithShape="1">
          <a:blip r:embed="rId2"/>
          <a:srcRect t="30682" r="1" b="24244"/>
          <a:stretch/>
        </p:blipFill>
        <p:spPr>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3351302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3474-338F-4E0E-BF48-35EB385404C0}"/>
              </a:ext>
            </a:extLst>
          </p:cNvPr>
          <p:cNvSpPr>
            <a:spLocks noGrp="1"/>
          </p:cNvSpPr>
          <p:nvPr>
            <p:ph type="title"/>
          </p:nvPr>
        </p:nvSpPr>
        <p:spPr>
          <a:xfrm>
            <a:off x="2916952" y="583094"/>
            <a:ext cx="5047605" cy="795130"/>
          </a:xfrm>
        </p:spPr>
        <p:txBody>
          <a:bodyPr/>
          <a:lstStyle/>
          <a:p>
            <a:r>
              <a:rPr lang="en-GB" dirty="0">
                <a:latin typeface="Comic Sans MS"/>
              </a:rPr>
              <a:t>Look after yourself!</a:t>
            </a:r>
          </a:p>
        </p:txBody>
      </p:sp>
      <p:sp>
        <p:nvSpPr>
          <p:cNvPr id="3" name="Rectangle 2">
            <a:extLst>
              <a:ext uri="{FF2B5EF4-FFF2-40B4-BE49-F238E27FC236}">
                <a16:creationId xmlns:a16="http://schemas.microsoft.com/office/drawing/2014/main" id="{F43A7DB9-B823-4C23-9FFB-FE38E27E68FA}"/>
              </a:ext>
            </a:extLst>
          </p:cNvPr>
          <p:cNvSpPr/>
          <p:nvPr/>
        </p:nvSpPr>
        <p:spPr>
          <a:xfrm>
            <a:off x="490331" y="1378224"/>
            <a:ext cx="9475304" cy="3970318"/>
          </a:xfrm>
          <a:prstGeom prst="rect">
            <a:avLst/>
          </a:prstGeom>
        </p:spPr>
        <p:txBody>
          <a:bodyPr wrap="square">
            <a:spAutoFit/>
          </a:bodyPr>
          <a:lstStyle/>
          <a:p>
            <a:pPr marL="457200" indent="-457200">
              <a:buFont typeface="Arial" panose="020B0604020202020204" pitchFamily="34" charset="0"/>
              <a:buChar char="•"/>
            </a:pPr>
            <a:r>
              <a:rPr lang="en-GB" sz="2800" dirty="0">
                <a:solidFill>
                  <a:srgbClr val="002060"/>
                </a:solidFill>
                <a:latin typeface="Comic Sans MS" panose="030F0702030302020204" pitchFamily="66" charset="0"/>
              </a:rPr>
              <a:t>EXCERCISE releases endorphins – the feel good hormones</a:t>
            </a:r>
          </a:p>
          <a:p>
            <a:pPr marL="457200" indent="-457200">
              <a:buFont typeface="Arial" panose="020B0604020202020204" pitchFamily="34" charset="0"/>
              <a:buChar char="•"/>
            </a:pPr>
            <a:r>
              <a:rPr lang="en-GB" sz="2800" dirty="0">
                <a:solidFill>
                  <a:srgbClr val="002060"/>
                </a:solidFill>
                <a:latin typeface="Comic Sans MS" panose="030F0702030302020204" pitchFamily="66" charset="0"/>
              </a:rPr>
              <a:t>HEALTHY DIET having a health balanced diet, drinking plenty of water</a:t>
            </a:r>
          </a:p>
          <a:p>
            <a:pPr marL="457200" indent="-457200">
              <a:buFont typeface="Arial" panose="020B0604020202020204" pitchFamily="34" charset="0"/>
              <a:buChar char="•"/>
            </a:pPr>
            <a:r>
              <a:rPr lang="en-GB" sz="2800" dirty="0">
                <a:solidFill>
                  <a:srgbClr val="002060"/>
                </a:solidFill>
                <a:latin typeface="Comic Sans MS" panose="030F0702030302020204" pitchFamily="66" charset="0"/>
              </a:rPr>
              <a:t>SLEEPING making sure you get 8 hours a night can make a difference on your mood and how you feel</a:t>
            </a:r>
          </a:p>
          <a:p>
            <a:pPr marL="457200" indent="-457200">
              <a:buFont typeface="Arial" panose="020B0604020202020204" pitchFamily="34" charset="0"/>
              <a:buChar char="•"/>
            </a:pPr>
            <a:r>
              <a:rPr lang="en-GB" sz="2800" dirty="0">
                <a:solidFill>
                  <a:srgbClr val="002060"/>
                </a:solidFill>
                <a:latin typeface="Comic Sans MS" panose="030F0702030302020204" pitchFamily="66" charset="0"/>
              </a:rPr>
              <a:t>PLANNING AHEAD &amp; BEING ORGANISED</a:t>
            </a:r>
          </a:p>
          <a:p>
            <a:pPr marL="457200" indent="-457200">
              <a:buFont typeface="Arial" panose="020B0604020202020204" pitchFamily="34" charset="0"/>
              <a:buChar char="•"/>
            </a:pPr>
            <a:r>
              <a:rPr lang="en-GB" sz="2800" dirty="0">
                <a:solidFill>
                  <a:srgbClr val="002060"/>
                </a:solidFill>
                <a:latin typeface="Comic Sans MS" panose="030F0702030302020204" pitchFamily="66" charset="0"/>
              </a:rPr>
              <a:t>PAMPER YOURSELF do what you enjoy and reward yourself</a:t>
            </a:r>
          </a:p>
        </p:txBody>
      </p:sp>
    </p:spTree>
    <p:extLst>
      <p:ext uri="{BB962C8B-B14F-4D97-AF65-F5344CB8AC3E}">
        <p14:creationId xmlns:p14="http://schemas.microsoft.com/office/powerpoint/2010/main" val="15880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B28F-CB43-4BDE-8EB8-D5B671CCB17B}"/>
              </a:ext>
            </a:extLst>
          </p:cNvPr>
          <p:cNvSpPr>
            <a:spLocks noGrp="1"/>
          </p:cNvSpPr>
          <p:nvPr>
            <p:ph type="title"/>
          </p:nvPr>
        </p:nvSpPr>
        <p:spPr>
          <a:xfrm>
            <a:off x="2482356" y="424069"/>
            <a:ext cx="5789728" cy="768626"/>
          </a:xfrm>
        </p:spPr>
        <p:txBody>
          <a:bodyPr>
            <a:noAutofit/>
          </a:bodyPr>
          <a:lstStyle/>
          <a:p>
            <a:r>
              <a:rPr lang="en-GB" dirty="0">
                <a:latin typeface="Comic Sans MS" panose="030F0702030302020204" pitchFamily="66" charset="0"/>
              </a:rPr>
              <a:t>Problem Solving Worries</a:t>
            </a:r>
          </a:p>
        </p:txBody>
      </p:sp>
      <p:pic>
        <p:nvPicPr>
          <p:cNvPr id="3" name="Picture 2">
            <a:extLst>
              <a:ext uri="{FF2B5EF4-FFF2-40B4-BE49-F238E27FC236}">
                <a16:creationId xmlns:a16="http://schemas.microsoft.com/office/drawing/2014/main" id="{3950ECBD-6E11-47B2-ADB8-B3580C6FEAB3}"/>
              </a:ext>
            </a:extLst>
          </p:cNvPr>
          <p:cNvPicPr>
            <a:picLocks noChangeAspect="1"/>
          </p:cNvPicPr>
          <p:nvPr/>
        </p:nvPicPr>
        <p:blipFill>
          <a:blip r:embed="rId2"/>
          <a:stretch>
            <a:fillRect/>
          </a:stretch>
        </p:blipFill>
        <p:spPr>
          <a:xfrm>
            <a:off x="398668" y="1406400"/>
            <a:ext cx="3404706" cy="4815496"/>
          </a:xfrm>
          <a:prstGeom prst="rect">
            <a:avLst/>
          </a:prstGeom>
        </p:spPr>
      </p:pic>
      <p:pic>
        <p:nvPicPr>
          <p:cNvPr id="4" name="Picture 3">
            <a:extLst>
              <a:ext uri="{FF2B5EF4-FFF2-40B4-BE49-F238E27FC236}">
                <a16:creationId xmlns:a16="http://schemas.microsoft.com/office/drawing/2014/main" id="{2EE3E19B-D3DF-4C93-992A-9DAB5C5D5298}"/>
              </a:ext>
            </a:extLst>
          </p:cNvPr>
          <p:cNvPicPr>
            <a:picLocks noChangeAspect="1"/>
          </p:cNvPicPr>
          <p:nvPr/>
        </p:nvPicPr>
        <p:blipFill>
          <a:blip r:embed="rId3"/>
          <a:stretch>
            <a:fillRect/>
          </a:stretch>
        </p:blipFill>
        <p:spPr>
          <a:xfrm>
            <a:off x="4320209" y="1404730"/>
            <a:ext cx="5658677" cy="4742201"/>
          </a:xfrm>
          <a:prstGeom prst="rect">
            <a:avLst/>
          </a:prstGeom>
        </p:spPr>
      </p:pic>
    </p:spTree>
    <p:extLst>
      <p:ext uri="{BB962C8B-B14F-4D97-AF65-F5344CB8AC3E}">
        <p14:creationId xmlns:p14="http://schemas.microsoft.com/office/powerpoint/2010/main" val="80729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01B-C5FC-4EA0-AB15-890F1D6CE392}"/>
              </a:ext>
            </a:extLst>
          </p:cNvPr>
          <p:cNvSpPr>
            <a:spLocks noGrp="1"/>
          </p:cNvSpPr>
          <p:nvPr>
            <p:ph type="title"/>
          </p:nvPr>
        </p:nvSpPr>
        <p:spPr>
          <a:xfrm>
            <a:off x="3791595" y="230048"/>
            <a:ext cx="2529692" cy="795131"/>
          </a:xfrm>
        </p:spPr>
        <p:txBody>
          <a:bodyPr>
            <a:normAutofit/>
          </a:bodyPr>
          <a:lstStyle/>
          <a:p>
            <a:r>
              <a:rPr lang="en-GB" sz="4000" dirty="0">
                <a:latin typeface="Comic Sans MS" panose="030F0702030302020204" pitchFamily="66" charset="0"/>
              </a:rPr>
              <a:t>Summary</a:t>
            </a:r>
          </a:p>
        </p:txBody>
      </p:sp>
      <p:sp>
        <p:nvSpPr>
          <p:cNvPr id="3" name="Rectangle 2">
            <a:extLst>
              <a:ext uri="{FF2B5EF4-FFF2-40B4-BE49-F238E27FC236}">
                <a16:creationId xmlns:a16="http://schemas.microsoft.com/office/drawing/2014/main" id="{4AFD904A-0EAF-4A33-9337-1C146694271F}"/>
              </a:ext>
            </a:extLst>
          </p:cNvPr>
          <p:cNvSpPr/>
          <p:nvPr/>
        </p:nvSpPr>
        <p:spPr>
          <a:xfrm>
            <a:off x="265044" y="1025179"/>
            <a:ext cx="9634330" cy="4524315"/>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Regain control of anxiety not anxiety controlling you</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Keep in proportion</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Feel the fear and face it anyway</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Use coping strategies they WILL work, just keep practicing</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Use Distractions &amp; enjoy life don't worry it away!</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Knowing where to go and get help if you need it</a:t>
            </a:r>
            <a:endParaRPr lang="en-GB" sz="2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44612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3644D3-0F1F-44CE-9569-AF0545846B00}"/>
              </a:ext>
            </a:extLst>
          </p:cNvPr>
          <p:cNvSpPr/>
          <p:nvPr/>
        </p:nvSpPr>
        <p:spPr>
          <a:xfrm>
            <a:off x="371060" y="1720840"/>
            <a:ext cx="9806610" cy="3416320"/>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GB" sz="3600" dirty="0">
                <a:solidFill>
                  <a:srgbClr val="002060"/>
                </a:solidFill>
                <a:latin typeface="Comic Sans MS" panose="030F0702030302020204" pitchFamily="66" charset="0"/>
              </a:rPr>
              <a:t>Define anxiety</a:t>
            </a:r>
          </a:p>
          <a:p>
            <a:pPr marL="457200" indent="-457200">
              <a:buFont typeface="Arial" panose="020B0604020202020204" pitchFamily="34" charset="0"/>
              <a:buChar char="•"/>
            </a:pPr>
            <a:r>
              <a:rPr lang="en-GB" sz="3600" dirty="0">
                <a:solidFill>
                  <a:srgbClr val="002060"/>
                </a:solidFill>
                <a:latin typeface="Comic Sans MS" panose="030F0702030302020204" pitchFamily="66" charset="0"/>
              </a:rPr>
              <a:t>Recognise triggers that can cause anxiety</a:t>
            </a:r>
          </a:p>
          <a:p>
            <a:pPr marL="457200" indent="-457200">
              <a:buFont typeface="Arial" panose="020B0604020202020204" pitchFamily="34" charset="0"/>
              <a:buChar char="•"/>
            </a:pPr>
            <a:r>
              <a:rPr lang="en-GB" sz="3600" dirty="0">
                <a:solidFill>
                  <a:srgbClr val="002060"/>
                </a:solidFill>
                <a:latin typeface="Comic Sans MS" panose="030F0702030302020204" pitchFamily="66" charset="0"/>
              </a:rPr>
              <a:t>Recognise signs and symptoms of anxiety</a:t>
            </a:r>
          </a:p>
          <a:p>
            <a:pPr marL="457200" indent="-457200">
              <a:buFont typeface="Arial" panose="020B0604020202020204" pitchFamily="34" charset="0"/>
              <a:buChar char="•"/>
            </a:pPr>
            <a:r>
              <a:rPr lang="en-GB" sz="3600" dirty="0">
                <a:solidFill>
                  <a:srgbClr val="002060"/>
                </a:solidFill>
                <a:latin typeface="Comic Sans MS" panose="030F0702030302020204" pitchFamily="66" charset="0"/>
              </a:rPr>
              <a:t>Explain cycle of anxiety</a:t>
            </a:r>
          </a:p>
          <a:p>
            <a:pPr marL="457200" indent="-457200">
              <a:buFont typeface="Arial" panose="020B0604020202020204" pitchFamily="34" charset="0"/>
              <a:buChar char="•"/>
            </a:pPr>
            <a:r>
              <a:rPr lang="en-GB" sz="3600" dirty="0">
                <a:solidFill>
                  <a:srgbClr val="002060"/>
                </a:solidFill>
                <a:latin typeface="Comic Sans MS" panose="030F0702030302020204" pitchFamily="66" charset="0"/>
              </a:rPr>
              <a:t>Explain how anxiety can be managed</a:t>
            </a:r>
          </a:p>
          <a:p>
            <a:pPr marL="457200" indent="-457200">
              <a:buFont typeface="Arial" panose="020B0604020202020204" pitchFamily="34" charset="0"/>
              <a:buChar char="•"/>
            </a:pPr>
            <a:r>
              <a:rPr lang="en-GB" sz="3600" dirty="0">
                <a:solidFill>
                  <a:srgbClr val="002060"/>
                </a:solidFill>
                <a:latin typeface="Comic Sans MS"/>
              </a:rPr>
              <a:t>Know where to get help from if needed </a:t>
            </a:r>
            <a:endParaRPr lang="en-GB" sz="2000" dirty="0">
              <a:solidFill>
                <a:srgbClr val="002060"/>
              </a:solidFill>
              <a:latin typeface="Comic Sans MS" panose="030F0702030302020204" pitchFamily="66" charset="0"/>
            </a:endParaRPr>
          </a:p>
        </p:txBody>
      </p:sp>
      <p:sp>
        <p:nvSpPr>
          <p:cNvPr id="3" name="Rectangle 2">
            <a:extLst>
              <a:ext uri="{FF2B5EF4-FFF2-40B4-BE49-F238E27FC236}">
                <a16:creationId xmlns:a16="http://schemas.microsoft.com/office/drawing/2014/main" id="{49C64B34-4A83-4671-9D00-122B16C89C0F}"/>
              </a:ext>
            </a:extLst>
          </p:cNvPr>
          <p:cNvSpPr/>
          <p:nvPr/>
        </p:nvSpPr>
        <p:spPr>
          <a:xfrm>
            <a:off x="2107096" y="897263"/>
            <a:ext cx="6003234" cy="707886"/>
          </a:xfrm>
          <a:prstGeom prst="rect">
            <a:avLst/>
          </a:prstGeom>
        </p:spPr>
        <p:txBody>
          <a:bodyPr wrap="square" lIns="91440" tIns="45720" rIns="91440" bIns="45720" anchor="t">
            <a:spAutoFit/>
          </a:bodyPr>
          <a:lstStyle/>
          <a:p>
            <a:r>
              <a:rPr lang="en-GB" sz="4000" dirty="0">
                <a:solidFill>
                  <a:srgbClr val="00B0F0"/>
                </a:solidFill>
                <a:latin typeface="Comic Sans MS"/>
              </a:rPr>
              <a:t>Aims of the session</a:t>
            </a:r>
          </a:p>
        </p:txBody>
      </p:sp>
    </p:spTree>
    <p:extLst>
      <p:ext uri="{BB962C8B-B14F-4D97-AF65-F5344CB8AC3E}">
        <p14:creationId xmlns:p14="http://schemas.microsoft.com/office/powerpoint/2010/main" val="7901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6371-5E1A-420B-9DD0-A0C71409CA8D}"/>
              </a:ext>
            </a:extLst>
          </p:cNvPr>
          <p:cNvSpPr>
            <a:spLocks noGrp="1"/>
          </p:cNvSpPr>
          <p:nvPr>
            <p:ph type="title"/>
          </p:nvPr>
        </p:nvSpPr>
        <p:spPr>
          <a:xfrm>
            <a:off x="3553056" y="344556"/>
            <a:ext cx="3006770" cy="755374"/>
          </a:xfrm>
        </p:spPr>
        <p:txBody>
          <a:bodyPr/>
          <a:lstStyle/>
          <a:p>
            <a:r>
              <a:rPr lang="en-GB" dirty="0">
                <a:latin typeface="Comic Sans MS" panose="030F0702030302020204" pitchFamily="66" charset="0"/>
              </a:rPr>
              <a:t>Resources</a:t>
            </a:r>
          </a:p>
        </p:txBody>
      </p:sp>
      <p:sp>
        <p:nvSpPr>
          <p:cNvPr id="3" name="Rectangle 2">
            <a:extLst>
              <a:ext uri="{FF2B5EF4-FFF2-40B4-BE49-F238E27FC236}">
                <a16:creationId xmlns:a16="http://schemas.microsoft.com/office/drawing/2014/main" id="{1409BD49-733C-4729-9301-222EA6AEA3CE}"/>
              </a:ext>
            </a:extLst>
          </p:cNvPr>
          <p:cNvSpPr/>
          <p:nvPr/>
        </p:nvSpPr>
        <p:spPr>
          <a:xfrm>
            <a:off x="483706" y="1228397"/>
            <a:ext cx="5373756" cy="3970318"/>
          </a:xfrm>
          <a:prstGeom prst="rect">
            <a:avLst/>
          </a:prstGeom>
        </p:spPr>
        <p:txBody>
          <a:bodyPr wrap="square">
            <a:spAutoFit/>
          </a:bodyPr>
          <a:lstStyle/>
          <a:p>
            <a:r>
              <a:rPr lang="en-GB" sz="2800" dirty="0">
                <a:solidFill>
                  <a:srgbClr val="002060"/>
                </a:solidFill>
                <a:latin typeface="Comic Sans MS" panose="030F0702030302020204" pitchFamily="66" charset="0"/>
                <a:hlinkClick r:id="rId2"/>
              </a:rPr>
              <a:t>https://www.mindworks-surrey.org/</a:t>
            </a:r>
            <a:endParaRPr lang="en-GB" sz="2800" dirty="0">
              <a:solidFill>
                <a:srgbClr val="002060"/>
              </a:solidFill>
              <a:latin typeface="Comic Sans MS" panose="030F0702030302020204" pitchFamily="66" charset="0"/>
            </a:endParaRPr>
          </a:p>
          <a:p>
            <a:endParaRPr lang="en-GB" sz="2800" dirty="0">
              <a:solidFill>
                <a:srgbClr val="002060"/>
              </a:solidFill>
              <a:latin typeface="Comic Sans MS" panose="030F0702030302020204" pitchFamily="66" charset="0"/>
            </a:endParaRPr>
          </a:p>
          <a:p>
            <a:r>
              <a:rPr lang="en-GB" sz="2800" dirty="0">
                <a:solidFill>
                  <a:srgbClr val="002060"/>
                </a:solidFill>
                <a:latin typeface="Comic Sans MS" panose="030F0702030302020204" pitchFamily="66" charset="0"/>
              </a:rPr>
              <a:t>There is information for children, young people, families and carers about services,</a:t>
            </a:r>
          </a:p>
          <a:p>
            <a:r>
              <a:rPr lang="en-GB" sz="2800" dirty="0">
                <a:solidFill>
                  <a:srgbClr val="002060"/>
                </a:solidFill>
                <a:latin typeface="Comic Sans MS" panose="030F0702030302020204" pitchFamily="66" charset="0"/>
              </a:rPr>
              <a:t>advice and resources, including how to ask for help in a crisis via the 24/7 Crisis Line. </a:t>
            </a:r>
          </a:p>
        </p:txBody>
      </p:sp>
      <p:pic>
        <p:nvPicPr>
          <p:cNvPr id="4" name="Picture 3">
            <a:extLst>
              <a:ext uri="{FF2B5EF4-FFF2-40B4-BE49-F238E27FC236}">
                <a16:creationId xmlns:a16="http://schemas.microsoft.com/office/drawing/2014/main" id="{47C5719D-F93E-4ED0-B1CA-699DB841A48E}"/>
              </a:ext>
            </a:extLst>
          </p:cNvPr>
          <p:cNvPicPr>
            <a:picLocks noChangeAspect="1"/>
          </p:cNvPicPr>
          <p:nvPr/>
        </p:nvPicPr>
        <p:blipFill>
          <a:blip r:embed="rId3"/>
          <a:stretch>
            <a:fillRect/>
          </a:stretch>
        </p:blipFill>
        <p:spPr>
          <a:xfrm>
            <a:off x="6559826" y="921026"/>
            <a:ext cx="3545979" cy="5015948"/>
          </a:xfrm>
          <a:prstGeom prst="rect">
            <a:avLst/>
          </a:prstGeom>
        </p:spPr>
      </p:pic>
    </p:spTree>
    <p:extLst>
      <p:ext uri="{BB962C8B-B14F-4D97-AF65-F5344CB8AC3E}">
        <p14:creationId xmlns:p14="http://schemas.microsoft.com/office/powerpoint/2010/main" val="162821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5AB0-4A02-4F35-9F98-272FE03870AC}"/>
              </a:ext>
            </a:extLst>
          </p:cNvPr>
          <p:cNvSpPr>
            <a:spLocks noGrp="1"/>
          </p:cNvSpPr>
          <p:nvPr>
            <p:ph type="title"/>
          </p:nvPr>
        </p:nvSpPr>
        <p:spPr>
          <a:xfrm>
            <a:off x="2676938" y="437322"/>
            <a:ext cx="4768263" cy="821635"/>
          </a:xfrm>
        </p:spPr>
        <p:txBody>
          <a:bodyPr>
            <a:normAutofit/>
          </a:bodyPr>
          <a:lstStyle/>
          <a:p>
            <a:pPr algn="ctr"/>
            <a:r>
              <a:rPr lang="en-GB" sz="4000" b="1" dirty="0">
                <a:effectLst>
                  <a:outerShdw blurRad="38100" dist="38100" dir="2700000" algn="tl">
                    <a:srgbClr val="000000">
                      <a:alpha val="43137"/>
                    </a:srgbClr>
                  </a:outerShdw>
                </a:effectLst>
                <a:latin typeface="Comic Sans MS" panose="030F0702030302020204" pitchFamily="66" charset="0"/>
              </a:rPr>
              <a:t>Useful Websites</a:t>
            </a:r>
          </a:p>
        </p:txBody>
      </p:sp>
      <p:sp>
        <p:nvSpPr>
          <p:cNvPr id="3" name="Rectangle 2">
            <a:extLst>
              <a:ext uri="{FF2B5EF4-FFF2-40B4-BE49-F238E27FC236}">
                <a16:creationId xmlns:a16="http://schemas.microsoft.com/office/drawing/2014/main" id="{5977ABDA-AC21-4505-AA00-744DF818A99D}"/>
              </a:ext>
            </a:extLst>
          </p:cNvPr>
          <p:cNvSpPr/>
          <p:nvPr/>
        </p:nvSpPr>
        <p:spPr>
          <a:xfrm>
            <a:off x="636104" y="1258957"/>
            <a:ext cx="8998226" cy="5262979"/>
          </a:xfrm>
          <a:prstGeom prst="rect">
            <a:avLst/>
          </a:prstGeom>
        </p:spPr>
        <p:txBody>
          <a:bodyPr wrap="square">
            <a:spAutoFit/>
          </a:bodyPr>
          <a:lstStyle/>
          <a:p>
            <a:r>
              <a:rPr lang="en-GB" sz="2800" dirty="0" err="1">
                <a:solidFill>
                  <a:srgbClr val="002060"/>
                </a:solidFill>
                <a:latin typeface="Comic Sans MS" panose="030F0702030302020204" pitchFamily="66" charset="0"/>
              </a:rPr>
              <a:t>Youngminds</a:t>
            </a:r>
            <a:r>
              <a:rPr lang="en-GB" sz="2800" dirty="0">
                <a:solidFill>
                  <a:srgbClr val="002060"/>
                </a:solidFill>
                <a:latin typeface="Comic Sans MS" panose="030F0702030302020204" pitchFamily="66" charset="0"/>
              </a:rPr>
              <a:t> - </a:t>
            </a:r>
            <a:r>
              <a:rPr lang="en-GB" sz="2800" dirty="0">
                <a:solidFill>
                  <a:srgbClr val="002060"/>
                </a:solidFill>
                <a:latin typeface="Comic Sans MS" panose="030F0702030302020204" pitchFamily="66" charset="0"/>
                <a:hlinkClick r:id="rId2"/>
              </a:rPr>
              <a:t>http://www.youngminds.org.uk</a:t>
            </a:r>
            <a:endParaRPr lang="en-GB" sz="2800" dirty="0">
              <a:solidFill>
                <a:srgbClr val="002060"/>
              </a:solidFill>
              <a:latin typeface="Comic Sans MS" panose="030F0702030302020204" pitchFamily="66" charset="0"/>
            </a:endParaRPr>
          </a:p>
          <a:p>
            <a:endParaRPr lang="en-GB" sz="2800" dirty="0">
              <a:solidFill>
                <a:srgbClr val="002060"/>
              </a:solidFill>
              <a:latin typeface="Comic Sans MS" panose="030F0702030302020204" pitchFamily="66" charset="0"/>
            </a:endParaRPr>
          </a:p>
          <a:p>
            <a:r>
              <a:rPr lang="en-GB" sz="2800" dirty="0">
                <a:solidFill>
                  <a:srgbClr val="002060"/>
                </a:solidFill>
                <a:latin typeface="Comic Sans MS" panose="030F0702030302020204" pitchFamily="66" charset="0"/>
              </a:rPr>
              <a:t>Child line - </a:t>
            </a:r>
            <a:r>
              <a:rPr lang="en-GB" sz="2800" dirty="0">
                <a:solidFill>
                  <a:srgbClr val="002060"/>
                </a:solidFill>
                <a:latin typeface="Comic Sans MS" panose="030F0702030302020204" pitchFamily="66" charset="0"/>
                <a:hlinkClick r:id="rId3"/>
              </a:rPr>
              <a:t>https://childline.org.uk</a:t>
            </a:r>
            <a:endParaRPr lang="en-GB" sz="2800" dirty="0">
              <a:solidFill>
                <a:srgbClr val="002060"/>
              </a:solidFill>
              <a:latin typeface="Comic Sans MS" panose="030F0702030302020204" pitchFamily="66" charset="0"/>
            </a:endParaRPr>
          </a:p>
          <a:p>
            <a:endParaRPr lang="en-GB" sz="2800" dirty="0">
              <a:solidFill>
                <a:srgbClr val="002060"/>
              </a:solidFill>
              <a:latin typeface="Comic Sans MS" panose="030F0702030302020204" pitchFamily="66" charset="0"/>
            </a:endParaRPr>
          </a:p>
          <a:p>
            <a:r>
              <a:rPr lang="en-GB" sz="2800" dirty="0">
                <a:solidFill>
                  <a:srgbClr val="002060"/>
                </a:solidFill>
                <a:latin typeface="Comic Sans MS" panose="030F0702030302020204" pitchFamily="66" charset="0"/>
              </a:rPr>
              <a:t>Anxiety UK - </a:t>
            </a:r>
            <a:r>
              <a:rPr lang="en-GB" sz="2800" dirty="0">
                <a:solidFill>
                  <a:srgbClr val="002060"/>
                </a:solidFill>
                <a:latin typeface="Comic Sans MS" panose="030F0702030302020204" pitchFamily="66" charset="0"/>
                <a:hlinkClick r:id="rId4"/>
              </a:rPr>
              <a:t>www.anxietyuk.org.uk</a:t>
            </a:r>
            <a:endParaRPr lang="en-GB" sz="2800" dirty="0">
              <a:solidFill>
                <a:srgbClr val="002060"/>
              </a:solidFill>
              <a:latin typeface="Comic Sans MS" panose="030F0702030302020204" pitchFamily="66" charset="0"/>
            </a:endParaRPr>
          </a:p>
          <a:p>
            <a:endParaRPr lang="en-GB" sz="2800" dirty="0">
              <a:solidFill>
                <a:srgbClr val="002060"/>
              </a:solidFill>
              <a:latin typeface="Comic Sans MS" panose="030F0702030302020204" pitchFamily="66" charset="0"/>
            </a:endParaRPr>
          </a:p>
          <a:p>
            <a:r>
              <a:rPr lang="en-GB" sz="2800" dirty="0">
                <a:solidFill>
                  <a:srgbClr val="002060"/>
                </a:solidFill>
                <a:latin typeface="Comic Sans MS" panose="030F0702030302020204" pitchFamily="66" charset="0"/>
              </a:rPr>
              <a:t>Mind - </a:t>
            </a:r>
            <a:r>
              <a:rPr lang="en-GB" sz="2800" dirty="0">
                <a:solidFill>
                  <a:srgbClr val="002060"/>
                </a:solidFill>
                <a:latin typeface="Comic Sans MS" panose="030F0702030302020204" pitchFamily="66" charset="0"/>
                <a:hlinkClick r:id="rId5"/>
              </a:rPr>
              <a:t>www.mind.org.uk</a:t>
            </a:r>
            <a:endParaRPr lang="en-GB" sz="2800" dirty="0">
              <a:solidFill>
                <a:srgbClr val="002060"/>
              </a:solidFill>
              <a:latin typeface="Comic Sans MS" panose="030F0702030302020204" pitchFamily="66" charset="0"/>
            </a:endParaRPr>
          </a:p>
          <a:p>
            <a:endParaRPr lang="en-GB" sz="2800" dirty="0">
              <a:solidFill>
                <a:srgbClr val="002060"/>
              </a:solidFill>
              <a:latin typeface="Comic Sans MS" panose="030F0702030302020204" pitchFamily="66" charset="0"/>
            </a:endParaRPr>
          </a:p>
          <a:p>
            <a:r>
              <a:rPr lang="en-GB" sz="2800" dirty="0">
                <a:solidFill>
                  <a:srgbClr val="002060"/>
                </a:solidFill>
                <a:latin typeface="Comic Sans MS" panose="030F0702030302020204" pitchFamily="66" charset="0"/>
              </a:rPr>
              <a:t>Headspace - </a:t>
            </a:r>
            <a:r>
              <a:rPr lang="en-GB" sz="2800" dirty="0">
                <a:solidFill>
                  <a:srgbClr val="002060"/>
                </a:solidFill>
                <a:latin typeface="Comic Sans MS" panose="030F0702030302020204" pitchFamily="66" charset="0"/>
                <a:hlinkClick r:id="rId6"/>
              </a:rPr>
              <a:t>www.headspace.com</a:t>
            </a:r>
            <a:endParaRPr lang="en-GB" sz="2800" dirty="0">
              <a:solidFill>
                <a:srgbClr val="002060"/>
              </a:solidFill>
              <a:latin typeface="Comic Sans MS" panose="030F0702030302020204" pitchFamily="66" charset="0"/>
            </a:endParaRPr>
          </a:p>
          <a:p>
            <a:endParaRPr lang="en-GB" sz="2800" dirty="0">
              <a:solidFill>
                <a:srgbClr val="002060"/>
              </a:solidFill>
              <a:latin typeface="Comic Sans MS" panose="030F0702030302020204" pitchFamily="66" charset="0"/>
            </a:endParaRPr>
          </a:p>
          <a:p>
            <a:r>
              <a:rPr lang="en-GB" sz="2800" dirty="0">
                <a:solidFill>
                  <a:srgbClr val="002060"/>
                </a:solidFill>
                <a:latin typeface="Comic Sans MS" panose="030F0702030302020204" pitchFamily="66" charset="0"/>
              </a:rPr>
              <a:t>Calm - </a:t>
            </a:r>
            <a:r>
              <a:rPr lang="en-GB" sz="2800" dirty="0">
                <a:solidFill>
                  <a:srgbClr val="002060"/>
                </a:solidFill>
                <a:latin typeface="Comic Sans MS" panose="030F0702030302020204" pitchFamily="66" charset="0"/>
                <a:hlinkClick r:id="rId7"/>
              </a:rPr>
              <a:t>www.calm.com</a:t>
            </a:r>
            <a:endParaRPr lang="en-GB" sz="2800" dirty="0">
              <a:solidFill>
                <a:srgbClr val="002060"/>
              </a:solidFill>
              <a:latin typeface="Comic Sans MS" panose="030F0702030302020204" pitchFamily="66" charset="0"/>
            </a:endParaRPr>
          </a:p>
          <a:p>
            <a:endParaRPr lang="en-GB" sz="28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37578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C3F6-D418-4197-A361-F17A288E38DC}"/>
              </a:ext>
            </a:extLst>
          </p:cNvPr>
          <p:cNvSpPr>
            <a:spLocks noGrp="1"/>
          </p:cNvSpPr>
          <p:nvPr>
            <p:ph type="title"/>
          </p:nvPr>
        </p:nvSpPr>
        <p:spPr>
          <a:xfrm>
            <a:off x="465297" y="914398"/>
            <a:ext cx="10162945" cy="5221358"/>
          </a:xfrm>
        </p:spPr>
        <p:txBody>
          <a:bodyPr>
            <a:normAutofit fontScale="90000"/>
          </a:bodyPr>
          <a:lstStyle/>
          <a:p>
            <a:r>
              <a:rPr lang="en-GB" dirty="0"/>
              <a:t>https://www.potters-gate.surrey.sch.uk/Resources-02042020130537/</a:t>
            </a:r>
            <a:br>
              <a:rPr lang="en-GB" dirty="0"/>
            </a:br>
            <a:br>
              <a:rPr lang="en-GB" dirty="0"/>
            </a:br>
            <a:r>
              <a:rPr lang="en-GB" dirty="0"/>
              <a:t>https://www.potters-gate.surrey.sch.uk/Resources/</a:t>
            </a:r>
            <a:br>
              <a:rPr lang="en-GB" dirty="0"/>
            </a:br>
            <a:br>
              <a:rPr lang="en-GB" dirty="0"/>
            </a:br>
            <a:br>
              <a:rPr lang="en-GB" dirty="0"/>
            </a:br>
            <a:r>
              <a:rPr lang="en-GB" dirty="0">
                <a:solidFill>
                  <a:srgbClr val="002060"/>
                </a:solidFill>
              </a:rPr>
              <a:t>https://www.standrews-infant.surrey.sch.uk/Resources/</a:t>
            </a:r>
            <a:br>
              <a:rPr lang="en-GB" dirty="0">
                <a:solidFill>
                  <a:srgbClr val="002060"/>
                </a:solidFill>
              </a:rPr>
            </a:br>
            <a:br>
              <a:rPr lang="en-GB" dirty="0">
                <a:solidFill>
                  <a:srgbClr val="002060"/>
                </a:solidFill>
              </a:rPr>
            </a:br>
            <a:r>
              <a:rPr lang="en-GB" dirty="0">
                <a:solidFill>
                  <a:srgbClr val="002060"/>
                </a:solidFill>
              </a:rPr>
              <a:t>https://www.standrews-infant.surrey.sch.uk/SEND/</a:t>
            </a:r>
            <a:br>
              <a:rPr lang="en-GB" dirty="0">
                <a:solidFill>
                  <a:srgbClr val="002060"/>
                </a:solidFill>
              </a:rPr>
            </a:br>
            <a:br>
              <a:rPr lang="en-GB" dirty="0">
                <a:solidFill>
                  <a:srgbClr val="002060"/>
                </a:solidFill>
              </a:rPr>
            </a:br>
            <a:endParaRPr lang="en-GB" dirty="0">
              <a:solidFill>
                <a:srgbClr val="002060"/>
              </a:solidFill>
            </a:endParaRPr>
          </a:p>
        </p:txBody>
      </p:sp>
    </p:spTree>
    <p:extLst>
      <p:ext uri="{BB962C8B-B14F-4D97-AF65-F5344CB8AC3E}">
        <p14:creationId xmlns:p14="http://schemas.microsoft.com/office/powerpoint/2010/main" val="27901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03053-277C-4245-A1D4-55A5BE24CE35}"/>
              </a:ext>
            </a:extLst>
          </p:cNvPr>
          <p:cNvSpPr/>
          <p:nvPr/>
        </p:nvSpPr>
        <p:spPr>
          <a:xfrm>
            <a:off x="967409" y="993913"/>
            <a:ext cx="8693426" cy="734391"/>
          </a:xfrm>
          <a:prstGeom prst="rect">
            <a:avLst/>
          </a:prstGeom>
        </p:spPr>
        <p:txBody>
          <a:bodyPr wrap="square">
            <a:spAutoFit/>
          </a:bodyPr>
          <a:lstStyle/>
          <a:p>
            <a:r>
              <a:rPr lang="en-GB" sz="4000" dirty="0">
                <a:solidFill>
                  <a:srgbClr val="00B0F0"/>
                </a:solidFill>
                <a:latin typeface="Comic Sans MS" panose="030F0702030302020204" pitchFamily="66" charset="0"/>
              </a:rPr>
              <a:t>What does anxiety mean to you?</a:t>
            </a:r>
          </a:p>
        </p:txBody>
      </p:sp>
      <p:pic>
        <p:nvPicPr>
          <p:cNvPr id="3" name="Picture 2">
            <a:extLst>
              <a:ext uri="{FF2B5EF4-FFF2-40B4-BE49-F238E27FC236}">
                <a16:creationId xmlns:a16="http://schemas.microsoft.com/office/drawing/2014/main" id="{6C79F0B1-07F9-4FFD-8AC5-CEC7A473C594}"/>
              </a:ext>
            </a:extLst>
          </p:cNvPr>
          <p:cNvPicPr>
            <a:picLocks noChangeAspect="1"/>
          </p:cNvPicPr>
          <p:nvPr/>
        </p:nvPicPr>
        <p:blipFill>
          <a:blip r:embed="rId2"/>
          <a:stretch>
            <a:fillRect/>
          </a:stretch>
        </p:blipFill>
        <p:spPr>
          <a:xfrm>
            <a:off x="3714750" y="2488718"/>
            <a:ext cx="3441423" cy="3159226"/>
          </a:xfrm>
          <a:prstGeom prst="rect">
            <a:avLst/>
          </a:prstGeom>
        </p:spPr>
      </p:pic>
    </p:spTree>
    <p:extLst>
      <p:ext uri="{BB962C8B-B14F-4D97-AF65-F5344CB8AC3E}">
        <p14:creationId xmlns:p14="http://schemas.microsoft.com/office/powerpoint/2010/main" val="364248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9B-B760-4E6D-9AD8-46E426106DE4}"/>
              </a:ext>
            </a:extLst>
          </p:cNvPr>
          <p:cNvSpPr>
            <a:spLocks noGrp="1"/>
          </p:cNvSpPr>
          <p:nvPr>
            <p:ph type="title"/>
          </p:nvPr>
        </p:nvSpPr>
        <p:spPr>
          <a:xfrm>
            <a:off x="677334" y="609600"/>
            <a:ext cx="8596668" cy="1320800"/>
          </a:xfrm>
        </p:spPr>
        <p:txBody>
          <a:bodyPr anchor="t">
            <a:normAutofit/>
          </a:bodyPr>
          <a:lstStyle/>
          <a:p>
            <a:r>
              <a:rPr lang="en-GB" dirty="0">
                <a:latin typeface="Comic Sans MS"/>
              </a:rPr>
              <a:t>What does anxiety mean? </a:t>
            </a:r>
            <a:endParaRPr lang="en-GB" dirty="0">
              <a:latin typeface="Comic Sans MS" panose="030F0702030302020204" pitchFamily="66" charset="0"/>
            </a:endParaRPr>
          </a:p>
        </p:txBody>
      </p:sp>
      <p:pic>
        <p:nvPicPr>
          <p:cNvPr id="4" name="Picture 4" descr="A picture containing clipart&#10;&#10;Description automatically generated">
            <a:extLst>
              <a:ext uri="{FF2B5EF4-FFF2-40B4-BE49-F238E27FC236}">
                <a16:creationId xmlns:a16="http://schemas.microsoft.com/office/drawing/2014/main" id="{4AB9716C-7FFE-2472-5A17-8F957ECE17E7}"/>
              </a:ext>
            </a:extLst>
          </p:cNvPr>
          <p:cNvPicPr>
            <a:picLocks noChangeAspect="1"/>
          </p:cNvPicPr>
          <p:nvPr/>
        </p:nvPicPr>
        <p:blipFill rotWithShape="1">
          <a:blip r:embed="rId2"/>
          <a:srcRect l="27985" r="26656" b="-1"/>
          <a:stretch/>
        </p:blipFill>
        <p:spPr>
          <a:xfrm>
            <a:off x="677334" y="2159331"/>
            <a:ext cx="3144597" cy="3882362"/>
          </a:xfrm>
          <a:prstGeom prst="rect">
            <a:avLst/>
          </a:prstGeom>
        </p:spPr>
      </p:pic>
      <p:graphicFrame>
        <p:nvGraphicFramePr>
          <p:cNvPr id="6" name="Content Placeholder 2">
            <a:extLst>
              <a:ext uri="{FF2B5EF4-FFF2-40B4-BE49-F238E27FC236}">
                <a16:creationId xmlns:a16="http://schemas.microsoft.com/office/drawing/2014/main" id="{F687F8D7-CA39-D1DF-FFDA-83A66C5C8D7D}"/>
              </a:ext>
            </a:extLst>
          </p:cNvPr>
          <p:cNvGraphicFramePr>
            <a:graphicFrameLocks noGrp="1"/>
          </p:cNvGraphicFramePr>
          <p:nvPr>
            <p:ph idx="1"/>
            <p:extLst>
              <p:ext uri="{D42A27DB-BD31-4B8C-83A1-F6EECF244321}">
                <p14:modId xmlns:p14="http://schemas.microsoft.com/office/powerpoint/2010/main" val="1559347131"/>
              </p:ext>
            </p:extLst>
          </p:nvPr>
        </p:nvGraphicFramePr>
        <p:xfrm>
          <a:off x="4063160" y="2160589"/>
          <a:ext cx="52078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9186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CC03-DF68-4A94-B5CE-4423E8A88714}"/>
              </a:ext>
            </a:extLst>
          </p:cNvPr>
          <p:cNvSpPr>
            <a:spLocks noGrp="1"/>
          </p:cNvSpPr>
          <p:nvPr>
            <p:ph type="title"/>
          </p:nvPr>
        </p:nvSpPr>
        <p:spPr>
          <a:xfrm>
            <a:off x="640453" y="667109"/>
            <a:ext cx="5325901" cy="675861"/>
          </a:xfrm>
        </p:spPr>
        <p:txBody>
          <a:bodyPr>
            <a:noAutofit/>
          </a:bodyPr>
          <a:lstStyle/>
          <a:p>
            <a:pPr algn="ctr"/>
            <a:r>
              <a:rPr lang="en-GB" sz="4400" dirty="0">
                <a:latin typeface="Comic Sans MS"/>
              </a:rPr>
              <a:t>Anxiety Disorders</a:t>
            </a:r>
            <a:endParaRPr lang="en-GB" sz="4400" dirty="0">
              <a:latin typeface="Comic Sans MS" panose="030F0702030302020204" pitchFamily="66" charset="0"/>
            </a:endParaRPr>
          </a:p>
        </p:txBody>
      </p:sp>
      <p:sp>
        <p:nvSpPr>
          <p:cNvPr id="4" name="Rectangle 3">
            <a:extLst>
              <a:ext uri="{FF2B5EF4-FFF2-40B4-BE49-F238E27FC236}">
                <a16:creationId xmlns:a16="http://schemas.microsoft.com/office/drawing/2014/main" id="{C1F55575-3EA9-42BE-9876-34C9C84AE211}"/>
              </a:ext>
            </a:extLst>
          </p:cNvPr>
          <p:cNvSpPr/>
          <p:nvPr/>
        </p:nvSpPr>
        <p:spPr>
          <a:xfrm>
            <a:off x="1219200" y="1656521"/>
            <a:ext cx="7341704" cy="4524315"/>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Generalised anxiety</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Separation anxiety</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Emotionally based school refusal</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Fears and Phobias</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Post traumatic stress disorder</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(PTSD)</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Obsessive Compulsive Disorder</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(OCD)</a:t>
            </a:r>
          </a:p>
          <a:p>
            <a:pPr marL="457200" indent="-457200">
              <a:buFont typeface="Arial" panose="020B0604020202020204" pitchFamily="34" charset="0"/>
              <a:buChar char="•"/>
            </a:pPr>
            <a:r>
              <a:rPr lang="en-GB" sz="3200" dirty="0">
                <a:solidFill>
                  <a:srgbClr val="002060"/>
                </a:solidFill>
                <a:latin typeface="Comic Sans MS" panose="030F0702030302020204" pitchFamily="66" charset="0"/>
              </a:rPr>
              <a:t>Selective mutism</a:t>
            </a:r>
            <a:endParaRPr lang="en-GB" sz="2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6687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257C-B007-424A-BF07-881AEA98EACB}"/>
              </a:ext>
            </a:extLst>
          </p:cNvPr>
          <p:cNvSpPr>
            <a:spLocks noGrp="1"/>
          </p:cNvSpPr>
          <p:nvPr>
            <p:ph type="title"/>
          </p:nvPr>
        </p:nvSpPr>
        <p:spPr>
          <a:xfrm>
            <a:off x="677334" y="609600"/>
            <a:ext cx="9235292" cy="5486400"/>
          </a:xfrm>
        </p:spPr>
        <p:txBody>
          <a:bodyPr>
            <a:noAutofit/>
          </a:bodyPr>
          <a:lstStyle/>
          <a:p>
            <a:r>
              <a:rPr lang="en-GB" sz="2800" dirty="0">
                <a:solidFill>
                  <a:srgbClr val="002060"/>
                </a:solidFill>
                <a:latin typeface="Comic Sans MS"/>
              </a:rPr>
              <a:t>Thought of a threat or something which may go wrong in the future.</a:t>
            </a:r>
            <a:br>
              <a:rPr lang="en-GB" sz="2800" dirty="0">
                <a:latin typeface="Comic Sans MS" panose="030F0702030302020204" pitchFamily="66" charset="0"/>
              </a:rPr>
            </a:br>
            <a:br>
              <a:rPr lang="en-GB" sz="2800" dirty="0">
                <a:latin typeface="Comic Sans MS" panose="030F0702030302020204" pitchFamily="66" charset="0"/>
              </a:rPr>
            </a:br>
            <a:r>
              <a:rPr lang="en-GB" sz="2800" dirty="0">
                <a:solidFill>
                  <a:srgbClr val="002060"/>
                </a:solidFill>
                <a:latin typeface="Comic Sans MS"/>
              </a:rPr>
              <a:t>Anxiety causes fright and uncertainty.</a:t>
            </a:r>
            <a:br>
              <a:rPr lang="en-GB" sz="2800" dirty="0">
                <a:latin typeface="Comic Sans MS" panose="030F0702030302020204" pitchFamily="66" charset="0"/>
              </a:rPr>
            </a:br>
            <a:br>
              <a:rPr lang="en-GB" sz="2800" dirty="0">
                <a:latin typeface="Comic Sans MS" panose="030F0702030302020204" pitchFamily="66" charset="0"/>
              </a:rPr>
            </a:br>
            <a:r>
              <a:rPr lang="en-GB" sz="2800" dirty="0">
                <a:solidFill>
                  <a:srgbClr val="002060"/>
                </a:solidFill>
                <a:latin typeface="Comic Sans MS"/>
              </a:rPr>
              <a:t>Lasts a short time or can be prolonged.</a:t>
            </a:r>
            <a:br>
              <a:rPr lang="en-GB" sz="2800" dirty="0">
                <a:latin typeface="Comic Sans MS" panose="030F0702030302020204" pitchFamily="66" charset="0"/>
              </a:rPr>
            </a:br>
            <a:br>
              <a:rPr lang="en-GB" sz="2800" dirty="0">
                <a:latin typeface="Comic Sans MS" panose="030F0702030302020204" pitchFamily="66" charset="0"/>
              </a:rPr>
            </a:br>
            <a:r>
              <a:rPr lang="en-GB" sz="2800" dirty="0">
                <a:solidFill>
                  <a:srgbClr val="002060"/>
                </a:solidFill>
                <a:latin typeface="Comic Sans MS"/>
              </a:rPr>
              <a:t>Can affect our ability to eat, sleep, concentrate, travel, leave the house, go to school and work.</a:t>
            </a:r>
            <a:br>
              <a:rPr lang="en-GB" sz="2800" dirty="0">
                <a:latin typeface="Comic Sans MS" panose="030F0702030302020204" pitchFamily="66" charset="0"/>
              </a:rPr>
            </a:br>
            <a:br>
              <a:rPr lang="en-GB" sz="2800" dirty="0">
                <a:latin typeface="Comic Sans MS" panose="030F0702030302020204" pitchFamily="66" charset="0"/>
              </a:rPr>
            </a:br>
            <a:r>
              <a:rPr lang="en-GB" sz="2800" dirty="0">
                <a:solidFill>
                  <a:srgbClr val="002060"/>
                </a:solidFill>
                <a:latin typeface="Comic Sans MS"/>
              </a:rPr>
              <a:t>Can interfere with our enjoyment and take over our lives.</a:t>
            </a:r>
            <a:endParaRPr lang="en-US">
              <a:latin typeface="Comic Sans MS"/>
            </a:endParaRPr>
          </a:p>
        </p:txBody>
      </p:sp>
    </p:spTree>
    <p:extLst>
      <p:ext uri="{BB962C8B-B14F-4D97-AF65-F5344CB8AC3E}">
        <p14:creationId xmlns:p14="http://schemas.microsoft.com/office/powerpoint/2010/main" val="402934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3E8-5AC4-4433-8C02-E6B0B972E2F2}"/>
              </a:ext>
            </a:extLst>
          </p:cNvPr>
          <p:cNvSpPr>
            <a:spLocks noGrp="1"/>
          </p:cNvSpPr>
          <p:nvPr>
            <p:ph type="title"/>
          </p:nvPr>
        </p:nvSpPr>
        <p:spPr>
          <a:xfrm>
            <a:off x="3579560" y="702365"/>
            <a:ext cx="3099536" cy="927652"/>
          </a:xfrm>
        </p:spPr>
        <p:txBody>
          <a:bodyPr>
            <a:normAutofit/>
          </a:bodyPr>
          <a:lstStyle/>
          <a:p>
            <a:r>
              <a:rPr lang="en-GB" sz="4400" dirty="0">
                <a:latin typeface="Comic Sans MS" panose="030F0702030302020204" pitchFamily="66" charset="0"/>
              </a:rPr>
              <a:t>Triggers!!</a:t>
            </a:r>
          </a:p>
        </p:txBody>
      </p:sp>
      <p:sp>
        <p:nvSpPr>
          <p:cNvPr id="3" name="Rectangle 2">
            <a:extLst>
              <a:ext uri="{FF2B5EF4-FFF2-40B4-BE49-F238E27FC236}">
                <a16:creationId xmlns:a16="http://schemas.microsoft.com/office/drawing/2014/main" id="{BF9FE2C9-B51D-4589-BA52-32CAB12A05C8}"/>
              </a:ext>
            </a:extLst>
          </p:cNvPr>
          <p:cNvSpPr/>
          <p:nvPr/>
        </p:nvSpPr>
        <p:spPr>
          <a:xfrm>
            <a:off x="921216" y="1760091"/>
            <a:ext cx="7997497" cy="584775"/>
          </a:xfrm>
          <a:prstGeom prst="rect">
            <a:avLst/>
          </a:prstGeom>
        </p:spPr>
        <p:txBody>
          <a:bodyPr wrap="square">
            <a:spAutoFit/>
          </a:bodyPr>
          <a:lstStyle/>
          <a:p>
            <a:r>
              <a:rPr lang="en-GB" sz="3200" dirty="0">
                <a:solidFill>
                  <a:srgbClr val="002060"/>
                </a:solidFill>
                <a:latin typeface="Comic Sans MS" panose="030F0702030302020204" pitchFamily="66" charset="0"/>
              </a:rPr>
              <a:t>What worries, scares and frightens us?</a:t>
            </a:r>
          </a:p>
        </p:txBody>
      </p:sp>
      <p:pic>
        <p:nvPicPr>
          <p:cNvPr id="5" name="Picture 5" descr="A picture containing linedrawing&#10;&#10;Description automatically generated">
            <a:extLst>
              <a:ext uri="{FF2B5EF4-FFF2-40B4-BE49-F238E27FC236}">
                <a16:creationId xmlns:a16="http://schemas.microsoft.com/office/drawing/2014/main" id="{9ED23C86-8AF4-9222-2810-F0BD61DF31F5}"/>
              </a:ext>
            </a:extLst>
          </p:cNvPr>
          <p:cNvPicPr>
            <a:picLocks noChangeAspect="1"/>
          </p:cNvPicPr>
          <p:nvPr/>
        </p:nvPicPr>
        <p:blipFill>
          <a:blip r:embed="rId2"/>
          <a:stretch>
            <a:fillRect/>
          </a:stretch>
        </p:blipFill>
        <p:spPr>
          <a:xfrm>
            <a:off x="2625306" y="2481734"/>
            <a:ext cx="5259237" cy="3950492"/>
          </a:xfrm>
          <a:prstGeom prst="rect">
            <a:avLst/>
          </a:prstGeom>
        </p:spPr>
      </p:pic>
    </p:spTree>
    <p:extLst>
      <p:ext uri="{BB962C8B-B14F-4D97-AF65-F5344CB8AC3E}">
        <p14:creationId xmlns:p14="http://schemas.microsoft.com/office/powerpoint/2010/main" val="160633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85C13E8-5AC4-4433-8C02-E6B0B972E2F2}"/>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latin typeface="Comic Sans MS"/>
              </a:rPr>
              <a:t>Triggers – what worries, scares or frightens us?</a:t>
            </a:r>
          </a:p>
        </p:txBody>
      </p:sp>
      <p:sp>
        <p:nvSpPr>
          <p:cNvPr id="3" name="Rectangle 2">
            <a:extLst>
              <a:ext uri="{FF2B5EF4-FFF2-40B4-BE49-F238E27FC236}">
                <a16:creationId xmlns:a16="http://schemas.microsoft.com/office/drawing/2014/main" id="{BF9FE2C9-B51D-4589-BA52-32CAB12A05C8}"/>
              </a:ext>
            </a:extLst>
          </p:cNvPr>
          <p:cNvSpPr/>
          <p:nvPr/>
        </p:nvSpPr>
        <p:spPr>
          <a:xfrm>
            <a:off x="4063160" y="1714892"/>
            <a:ext cx="5711045" cy="4599640"/>
          </a:xfrm>
          <a:prstGeom prst="rect">
            <a:avLst/>
          </a:prstGeom>
        </p:spPr>
        <p:txBody>
          <a:bodyPr vert="horz" lIns="91440" tIns="45720" rIns="91440" bIns="45720" rtlCol="0" anchor="t">
            <a:normAutofit/>
          </a:bodyPr>
          <a:lstStyle/>
          <a:p>
            <a:pPr marL="457200" indent="-4572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omic Sans MS"/>
              </a:rPr>
              <a:t>Following an adverse event - accident</a:t>
            </a:r>
          </a:p>
          <a:p>
            <a:pPr marL="457200" indent="-4572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omic Sans MS"/>
              </a:rPr>
              <a:t>Significant life events -bereavement/illness/separation/blended families/domestic abuse/bullying/exams</a:t>
            </a:r>
          </a:p>
          <a:p>
            <a:pPr marL="457200" indent="-4572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omic Sans MS"/>
              </a:rPr>
              <a:t>Dogs, spiders, snakes, flying, wasps, buttons</a:t>
            </a:r>
          </a:p>
          <a:p>
            <a:pPr marL="457200" indent="-4572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omic Sans MS"/>
              </a:rPr>
              <a:t>Genetic predisposition – how we are made up</a:t>
            </a:r>
          </a:p>
          <a:p>
            <a:pPr marL="457200" indent="-4572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omic Sans MS"/>
              </a:rPr>
              <a:t>Uncertainty and unpredictability causes feeling of loss of control – A fear of having to do something new or out of our comfort zone.</a:t>
            </a:r>
            <a:endParaRPr lang="en-US" dirty="0">
              <a:solidFill>
                <a:schemeClr val="tx1">
                  <a:lumMod val="75000"/>
                  <a:lumOff val="25000"/>
                </a:schemeClr>
              </a:solidFill>
              <a:latin typeface="Trebuchet MS" panose="020B0603020202020204"/>
            </a:endParaRPr>
          </a:p>
          <a:p>
            <a:pPr marL="457200" indent="-4572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omic Sans MS"/>
              </a:rPr>
              <a:t>What worries, scares and frightens us?</a:t>
            </a:r>
            <a:endParaRPr lang="en-US" dirty="0">
              <a:solidFill>
                <a:schemeClr val="tx1">
                  <a:lumMod val="75000"/>
                  <a:lumOff val="25000"/>
                </a:schemeClr>
              </a:solidFill>
            </a:endParaRPr>
          </a:p>
        </p:txBody>
      </p:sp>
      <p:pic>
        <p:nvPicPr>
          <p:cNvPr id="6" name="Picture 4" descr="A picture containing linedrawing&#10;&#10;Description automatically generated">
            <a:extLst>
              <a:ext uri="{FF2B5EF4-FFF2-40B4-BE49-F238E27FC236}">
                <a16:creationId xmlns:a16="http://schemas.microsoft.com/office/drawing/2014/main" id="{8EB5B065-199A-AC29-8EBF-88733E0A2EB0}"/>
              </a:ext>
            </a:extLst>
          </p:cNvPr>
          <p:cNvPicPr>
            <a:picLocks noChangeAspect="1"/>
          </p:cNvPicPr>
          <p:nvPr/>
        </p:nvPicPr>
        <p:blipFill rotWithShape="1">
          <a:blip r:embed="rId2"/>
          <a:srcRect l="21836" r="17272"/>
          <a:stretch/>
        </p:blipFill>
        <p:spPr>
          <a:xfrm>
            <a:off x="677334" y="2159331"/>
            <a:ext cx="3144597" cy="3882362"/>
          </a:xfrm>
          <a:prstGeom prst="rect">
            <a:avLst/>
          </a:prstGeom>
        </p:spPr>
      </p:pic>
    </p:spTree>
    <p:extLst>
      <p:ext uri="{BB962C8B-B14F-4D97-AF65-F5344CB8AC3E}">
        <p14:creationId xmlns:p14="http://schemas.microsoft.com/office/powerpoint/2010/main" val="161844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8">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1DCBC89-8238-414F-A709-67F71C612927}"/>
              </a:ext>
            </a:extLst>
          </p:cNvPr>
          <p:cNvSpPr>
            <a:spLocks noGrp="1"/>
          </p:cNvSpPr>
          <p:nvPr>
            <p:ph type="title"/>
          </p:nvPr>
        </p:nvSpPr>
        <p:spPr>
          <a:xfrm>
            <a:off x="691123" y="609600"/>
            <a:ext cx="5856924" cy="1320800"/>
          </a:xfrm>
        </p:spPr>
        <p:txBody>
          <a:bodyPr vert="horz" lIns="91440" tIns="45720" rIns="91440" bIns="45720" rtlCol="0" anchor="ctr">
            <a:normAutofit/>
          </a:bodyPr>
          <a:lstStyle/>
          <a:p>
            <a:r>
              <a:rPr lang="en-US" dirty="0">
                <a:latin typeface="Comic Sans MS"/>
              </a:rPr>
              <a:t>Fight, Flight and Freeze</a:t>
            </a:r>
          </a:p>
        </p:txBody>
      </p:sp>
      <p:sp>
        <p:nvSpPr>
          <p:cNvPr id="3" name="Rectangle 2">
            <a:extLst>
              <a:ext uri="{FF2B5EF4-FFF2-40B4-BE49-F238E27FC236}">
                <a16:creationId xmlns:a16="http://schemas.microsoft.com/office/drawing/2014/main" id="{59D21448-EBAE-478F-B1F9-9DD81777F318}"/>
              </a:ext>
            </a:extLst>
          </p:cNvPr>
          <p:cNvSpPr/>
          <p:nvPr/>
        </p:nvSpPr>
        <p:spPr>
          <a:xfrm>
            <a:off x="685167" y="2160589"/>
            <a:ext cx="3720916" cy="3560733"/>
          </a:xfrm>
          <a:prstGeom prst="rect">
            <a:avLst/>
          </a:prstGeom>
        </p:spPr>
        <p:txBody>
          <a:bodyPr vert="horz" lIns="91440" tIns="45720" rIns="91440" bIns="45720" rtlCol="0" anchor="t">
            <a:noAutofit/>
          </a:bodyPr>
          <a:lstStyle/>
          <a:p>
            <a:pPr>
              <a:spcBef>
                <a:spcPts val="1000"/>
              </a:spcBef>
              <a:buClr>
                <a:schemeClr val="accent1"/>
              </a:buClr>
              <a:buSzPct val="80000"/>
              <a:buFont typeface="Wingdings 3" charset="2"/>
              <a:buChar char=""/>
            </a:pPr>
            <a:r>
              <a:rPr lang="en-US" sz="2000" dirty="0">
                <a:solidFill>
                  <a:schemeClr val="tx1">
                    <a:lumMod val="75000"/>
                    <a:lumOff val="25000"/>
                  </a:schemeClr>
                </a:solidFill>
                <a:latin typeface="Comic Sans MS"/>
              </a:rPr>
              <a:t>When our ancestors went out hunting for food they sometimes came across danger.</a:t>
            </a:r>
          </a:p>
          <a:p>
            <a:pPr>
              <a:spcBef>
                <a:spcPts val="1000"/>
              </a:spcBef>
              <a:buClr>
                <a:schemeClr val="accent1"/>
              </a:buClr>
              <a:buSzPct val="80000"/>
              <a:buFont typeface="Wingdings 3" charset="2"/>
              <a:buChar char=""/>
            </a:pPr>
            <a:r>
              <a:rPr lang="en-US" sz="2000" dirty="0">
                <a:solidFill>
                  <a:schemeClr val="tx1">
                    <a:lumMod val="75000"/>
                    <a:lumOff val="25000"/>
                  </a:schemeClr>
                </a:solidFill>
                <a:latin typeface="Comic Sans MS"/>
              </a:rPr>
              <a:t>The danger would trigger an internal worry alarm system in the brain called the Fight or Flight response which is a </a:t>
            </a:r>
            <a:r>
              <a:rPr lang="en-US" sz="2000" dirty="0" err="1">
                <a:solidFill>
                  <a:schemeClr val="tx1">
                    <a:lumMod val="75000"/>
                    <a:lumOff val="25000"/>
                  </a:schemeClr>
                </a:solidFill>
                <a:latin typeface="Comic Sans MS"/>
              </a:rPr>
              <a:t>defence</a:t>
            </a:r>
            <a:r>
              <a:rPr lang="en-US" sz="2000" dirty="0">
                <a:solidFill>
                  <a:schemeClr val="tx1">
                    <a:lumMod val="75000"/>
                    <a:lumOff val="25000"/>
                  </a:schemeClr>
                </a:solidFill>
                <a:latin typeface="Comic Sans MS"/>
              </a:rPr>
              <a:t> mechanism wired into our brains to get us out of danger and stay safe.</a:t>
            </a:r>
          </a:p>
        </p:txBody>
      </p:sp>
      <p:pic>
        <p:nvPicPr>
          <p:cNvPr id="4" name="Picture 3">
            <a:extLst>
              <a:ext uri="{FF2B5EF4-FFF2-40B4-BE49-F238E27FC236}">
                <a16:creationId xmlns:a16="http://schemas.microsoft.com/office/drawing/2014/main" id="{B5444851-63BF-4681-B903-694198DCE8ED}"/>
              </a:ext>
            </a:extLst>
          </p:cNvPr>
          <p:cNvPicPr>
            <a:picLocks noChangeAspect="1"/>
          </p:cNvPicPr>
          <p:nvPr/>
        </p:nvPicPr>
        <p:blipFill>
          <a:blip r:embed="rId2"/>
          <a:stretch>
            <a:fillRect/>
          </a:stretch>
        </p:blipFill>
        <p:spPr>
          <a:xfrm>
            <a:off x="4395243" y="2446036"/>
            <a:ext cx="5551652" cy="1835206"/>
          </a:xfrm>
          <a:prstGeom prst="rect">
            <a:avLst/>
          </a:prstGeom>
        </p:spPr>
      </p:pic>
    </p:spTree>
    <p:extLst>
      <p:ext uri="{BB962C8B-B14F-4D97-AF65-F5344CB8AC3E}">
        <p14:creationId xmlns:p14="http://schemas.microsoft.com/office/powerpoint/2010/main" val="4203846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Version xmlns="62328e64-58eb-45a0-af9e-054aa3f9f3ef" xsi:nil="true"/>
    <MigrationWizId xmlns="62328e64-58eb-45a0-af9e-054aa3f9f3ef" xsi:nil="true"/>
    <MigrationWizIdPermissions xmlns="62328e64-58eb-45a0-af9e-054aa3f9f3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E98FE2206B574F8874B70416D0F2A2" ma:contentTypeVersion="10" ma:contentTypeDescription="Create a new document." ma:contentTypeScope="" ma:versionID="0ffbe38445b3e90f955690117e599ac4">
  <xsd:schema xmlns:xsd="http://www.w3.org/2001/XMLSchema" xmlns:xs="http://www.w3.org/2001/XMLSchema" xmlns:p="http://schemas.microsoft.com/office/2006/metadata/properties" xmlns:ns3="62328e64-58eb-45a0-af9e-054aa3f9f3ef" targetNamespace="http://schemas.microsoft.com/office/2006/metadata/properties" ma:root="true" ma:fieldsID="88fc19f1ad0f0eea2e3f924da4508123" ns3:_="">
    <xsd:import namespace="62328e64-58eb-45a0-af9e-054aa3f9f3ef"/>
    <xsd:element name="properties">
      <xsd:complexType>
        <xsd:sequence>
          <xsd:element name="documentManagement">
            <xsd:complexType>
              <xsd:all>
                <xsd:element ref="ns3:MigrationWizId" minOccurs="0"/>
                <xsd:element ref="ns3:MigrationWizIdPermissions" minOccurs="0"/>
                <xsd:element ref="ns3:MigrationWizIdVersion" minOccurs="0"/>
                <xsd:element ref="ns3:MediaServiceMetadata" minOccurs="0"/>
                <xsd:element ref="ns3:MediaServiceFastMetadata" minOccurs="0"/>
                <xsd:element ref="ns3:MediaLengthInSecond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28e64-58eb-45a0-af9e-054aa3f9f3e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5268E9-F23A-4076-A8F5-3CC4531F720C}">
  <ds:schemaRefs>
    <ds:schemaRef ds:uri="http://schemas.microsoft.com/sharepoint/v3/contenttype/forms"/>
  </ds:schemaRefs>
</ds:datastoreItem>
</file>

<file path=customXml/itemProps2.xml><?xml version="1.0" encoding="utf-8"?>
<ds:datastoreItem xmlns:ds="http://schemas.openxmlformats.org/officeDocument/2006/customXml" ds:itemID="{CDD8BA21-0AFE-4FC5-84B9-521BB5C0191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dcmitype/"/>
    <ds:schemaRef ds:uri="62328e64-58eb-45a0-af9e-054aa3f9f3e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994242E-B103-4A2C-A54C-338DB4D7D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28e64-58eb-45a0-af9e-054aa3f9f3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2168</TotalTime>
  <Words>962</Words>
  <Application>Microsoft Office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Comic Sans MS</vt:lpstr>
      <vt:lpstr>Trebuchet MS</vt:lpstr>
      <vt:lpstr>Wingdings 3</vt:lpstr>
      <vt:lpstr>Facet</vt:lpstr>
      <vt:lpstr>Anxiety Presentation  for parents/carers of children </vt:lpstr>
      <vt:lpstr>PowerPoint Presentation</vt:lpstr>
      <vt:lpstr>PowerPoint Presentation</vt:lpstr>
      <vt:lpstr>What does anxiety mean? </vt:lpstr>
      <vt:lpstr>Anxiety Disorders</vt:lpstr>
      <vt:lpstr>Thought of a threat or something which may go wrong in the future.  Anxiety causes fright and uncertainty.  Lasts a short time or can be prolonged.  Can affect our ability to eat, sleep, concentrate, travel, leave the house, go to school and work.  Can interfere with our enjoyment and take over our lives.</vt:lpstr>
      <vt:lpstr>Triggers!!</vt:lpstr>
      <vt:lpstr>Triggers – what worries, scares or frightens us?</vt:lpstr>
      <vt:lpstr>Fight, Flight and Freeze</vt:lpstr>
      <vt:lpstr>Fight, Flight and Freeze</vt:lpstr>
      <vt:lpstr>PowerPoint Presentation</vt:lpstr>
      <vt:lpstr>Psychological affects</vt:lpstr>
      <vt:lpstr>Physical signs of anxiety</vt:lpstr>
      <vt:lpstr>Vicious Cycle of Anxiety</vt:lpstr>
      <vt:lpstr>How to support our young people</vt:lpstr>
      <vt:lpstr>Visualisation</vt:lpstr>
      <vt:lpstr>Look after yourself!</vt:lpstr>
      <vt:lpstr>Problem Solving Worries</vt:lpstr>
      <vt:lpstr>Summary</vt:lpstr>
      <vt:lpstr>Resources</vt:lpstr>
      <vt:lpstr>Useful Websites</vt:lpstr>
      <vt:lpstr>https://www.potters-gate.surrey.sch.uk/Resources-02042020130537/  https://www.potters-gate.surrey.sch.uk/Resources/   https://www.standrews-infant.surrey.sch.uk/Resources/  https://www.standrews-infant.surrey.sch.uk/SEND/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Presentation  for parents/carers of children</dc:title>
  <dc:creator>ACarpenter</dc:creator>
  <cp:lastModifiedBy>ACarpenter</cp:lastModifiedBy>
  <cp:revision>161</cp:revision>
  <dcterms:created xsi:type="dcterms:W3CDTF">2023-01-22T14:03:44Z</dcterms:created>
  <dcterms:modified xsi:type="dcterms:W3CDTF">2023-01-25T15:51:35Z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0x010100EFE98FE2206B574F8874B70416D0F2A2</vt:lpwstr>
  </property>
  <property fmtid="{D5CDD505-2E9C-101B-9397-08002B2CF9AE}" pid="3" name="MediaServiceImageTags">
    <vt:lpwstr/>
  </property>
</Properties>
</file>